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" r:id="rId2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CC5"/>
    <a:srgbClr val="FFE3AB"/>
    <a:srgbClr val="F8EAAE"/>
    <a:srgbClr val="FFE9BD"/>
    <a:srgbClr val="996600"/>
    <a:srgbClr val="9900FF"/>
    <a:srgbClr val="FF6600"/>
    <a:srgbClr val="DDDDDD"/>
    <a:srgbClr val="FFFF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2718" autoAdjust="0"/>
  </p:normalViewPr>
  <p:slideViewPr>
    <p:cSldViewPr snapToGrid="0">
      <p:cViewPr>
        <p:scale>
          <a:sx n="90" d="100"/>
          <a:sy n="90" d="100"/>
        </p:scale>
        <p:origin x="-3162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8E7BBE-BF9C-4A8E-9110-7027EADADD1A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8120A6-43A1-411D-9F9D-902915DF4E80}">
      <dgm:prSet phldrT="[Text]" custT="1"/>
      <dgm:spPr/>
      <dgm:t>
        <a:bodyPr/>
        <a:lstStyle/>
        <a:p>
          <a:r>
            <a:rPr lang="en-US" sz="1400" dirty="0" smtClean="0"/>
            <a:t>Seabed Pumping</a:t>
          </a:r>
          <a:endParaRPr lang="en-US" sz="1400" dirty="0"/>
        </a:p>
      </dgm:t>
    </dgm:pt>
    <dgm:pt modelId="{31110C4A-DD38-4E7E-8C4F-864DE2E31CFD}" type="parTrans" cxnId="{3B2B6323-CE7B-464D-AEDF-FEF2B414B226}">
      <dgm:prSet/>
      <dgm:spPr/>
      <dgm:t>
        <a:bodyPr/>
        <a:lstStyle/>
        <a:p>
          <a:endParaRPr lang="en-US" sz="4000"/>
        </a:p>
      </dgm:t>
    </dgm:pt>
    <dgm:pt modelId="{FCAE3404-EF7E-4448-AC93-9B81BDE5A4ED}" type="sibTrans" cxnId="{3B2B6323-CE7B-464D-AEDF-FEF2B414B226}">
      <dgm:prSet/>
      <dgm:spPr/>
      <dgm:t>
        <a:bodyPr/>
        <a:lstStyle/>
        <a:p>
          <a:endParaRPr lang="en-US" sz="4000"/>
        </a:p>
      </dgm:t>
    </dgm:pt>
    <dgm:pt modelId="{3A31DC08-7628-49B0-B38F-C852A84701C3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M</a:t>
          </a:r>
          <a:r>
            <a:rPr lang="en-US" sz="1200" b="0" dirty="0" smtClean="0">
              <a:solidFill>
                <a:schemeClr val="bg1"/>
              </a:solidFill>
            </a:rPr>
            <a:t>ax  </a:t>
          </a:r>
          <a:r>
            <a:rPr lang="en-US" sz="1200" b="0" dirty="0" smtClean="0">
              <a:solidFill>
                <a:schemeClr val="bg1"/>
              </a:solidFill>
            </a:rPr>
            <a:t>              </a:t>
          </a:r>
          <a:r>
            <a:rPr lang="en-US" sz="1200" b="1" dirty="0" smtClean="0">
              <a:solidFill>
                <a:schemeClr val="bg1"/>
              </a:solidFill>
            </a:rPr>
            <a:t>L</a:t>
          </a:r>
          <a:r>
            <a:rPr lang="en-US" sz="1200" b="0" dirty="0" smtClean="0">
              <a:solidFill>
                <a:schemeClr val="bg1"/>
              </a:solidFill>
            </a:rPr>
            <a:t>ift </a:t>
          </a:r>
          <a:r>
            <a:rPr lang="en-US" sz="1200" b="0" dirty="0" smtClean="0">
              <a:solidFill>
                <a:schemeClr val="bg1"/>
              </a:solidFill>
            </a:rPr>
            <a:t>          </a:t>
          </a:r>
          <a:r>
            <a:rPr lang="en-US" sz="1200" b="1" dirty="0" smtClean="0">
              <a:solidFill>
                <a:schemeClr val="bg1"/>
              </a:solidFill>
            </a:rPr>
            <a:t>D</a:t>
          </a:r>
          <a:r>
            <a:rPr lang="en-US" sz="1200" b="0" dirty="0" smtClean="0">
              <a:solidFill>
                <a:schemeClr val="bg1"/>
              </a:solidFill>
            </a:rPr>
            <a:t>rilling</a:t>
          </a:r>
          <a:endParaRPr lang="en-US" sz="1200" b="0" dirty="0">
            <a:solidFill>
              <a:schemeClr val="bg1"/>
            </a:solidFill>
          </a:endParaRPr>
        </a:p>
      </dgm:t>
    </dgm:pt>
    <dgm:pt modelId="{167C1AA6-92F3-438E-9BDF-3D1889BEF246}" type="parTrans" cxnId="{E9F4A9A5-C1E1-4E90-A78C-60508A3B8860}">
      <dgm:prSet/>
      <dgm:spPr/>
      <dgm:t>
        <a:bodyPr/>
        <a:lstStyle/>
        <a:p>
          <a:endParaRPr lang="en-US" sz="4000"/>
        </a:p>
      </dgm:t>
    </dgm:pt>
    <dgm:pt modelId="{E6D5FD8E-F79E-4B1E-AEB2-936388553E61}" type="sibTrans" cxnId="{E9F4A9A5-C1E1-4E90-A78C-60508A3B8860}">
      <dgm:prSet/>
      <dgm:spPr/>
      <dgm:t>
        <a:bodyPr/>
        <a:lstStyle/>
        <a:p>
          <a:endParaRPr lang="en-US" sz="4000"/>
        </a:p>
      </dgm:t>
    </dgm:pt>
    <dgm:pt modelId="{F453D44B-31AC-47C3-BE66-2D09FE09297B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C</a:t>
          </a:r>
          <a:r>
            <a:rPr lang="en-US" sz="1200" dirty="0" smtClean="0">
              <a:solidFill>
                <a:schemeClr val="bg1"/>
              </a:solidFill>
            </a:rPr>
            <a:t>ontrolled </a:t>
          </a:r>
          <a:r>
            <a:rPr lang="en-US" sz="1200" dirty="0" smtClean="0">
              <a:solidFill>
                <a:schemeClr val="bg1"/>
              </a:solidFill>
            </a:rPr>
            <a:t>  </a:t>
          </a:r>
          <a:r>
            <a:rPr lang="en-US" sz="1200" b="1" dirty="0" smtClean="0">
              <a:solidFill>
                <a:schemeClr val="bg1"/>
              </a:solidFill>
            </a:rPr>
            <a:t>M</a:t>
          </a:r>
          <a:r>
            <a:rPr lang="en-US" sz="1200" dirty="0" smtClean="0">
              <a:solidFill>
                <a:schemeClr val="bg1"/>
              </a:solidFill>
            </a:rPr>
            <a:t>ud       </a:t>
          </a:r>
          <a:r>
            <a:rPr lang="en-US" sz="1200" b="1" dirty="0" smtClean="0">
              <a:solidFill>
                <a:schemeClr val="bg1"/>
              </a:solidFill>
            </a:rPr>
            <a:t>P</a:t>
          </a:r>
          <a:r>
            <a:rPr lang="en-US" sz="1200" dirty="0" smtClean="0">
              <a:solidFill>
                <a:schemeClr val="bg1"/>
              </a:solidFill>
            </a:rPr>
            <a:t>ressure</a:t>
          </a:r>
          <a:endParaRPr lang="en-US" sz="1200" dirty="0">
            <a:solidFill>
              <a:schemeClr val="bg1"/>
            </a:solidFill>
          </a:endParaRPr>
        </a:p>
      </dgm:t>
    </dgm:pt>
    <dgm:pt modelId="{20725014-95C2-4CA5-A0C9-E03B42A652FB}" type="parTrans" cxnId="{4D7A2ED6-4ACB-4100-9018-75DE031C8E3E}">
      <dgm:prSet/>
      <dgm:spPr/>
      <dgm:t>
        <a:bodyPr/>
        <a:lstStyle/>
        <a:p>
          <a:endParaRPr lang="en-US" sz="4000"/>
        </a:p>
      </dgm:t>
    </dgm:pt>
    <dgm:pt modelId="{CBE672B8-FAEE-4647-9E96-589C8DCB84F8}" type="sibTrans" cxnId="{4D7A2ED6-4ACB-4100-9018-75DE031C8E3E}">
      <dgm:prSet/>
      <dgm:spPr/>
      <dgm:t>
        <a:bodyPr/>
        <a:lstStyle/>
        <a:p>
          <a:endParaRPr lang="en-US" sz="4000"/>
        </a:p>
      </dgm:t>
    </dgm:pt>
    <dgm:pt modelId="{B95F65A2-2FD6-466C-A0C4-096B1D621468}">
      <dgm:prSet phldrT="[Text]" custT="1"/>
      <dgm:spPr/>
      <dgm:t>
        <a:bodyPr/>
        <a:lstStyle/>
        <a:p>
          <a:r>
            <a:rPr lang="en-US" sz="1400" dirty="0" smtClean="0"/>
            <a:t>Dilution</a:t>
          </a:r>
          <a:endParaRPr lang="en-US" sz="1400" dirty="0"/>
        </a:p>
      </dgm:t>
    </dgm:pt>
    <dgm:pt modelId="{DA50EA71-EED7-4C6E-9F8E-5AB4E0C7E6B4}" type="parTrans" cxnId="{08421EDC-F894-4B1A-87AE-AE40CA376238}">
      <dgm:prSet/>
      <dgm:spPr/>
      <dgm:t>
        <a:bodyPr/>
        <a:lstStyle/>
        <a:p>
          <a:endParaRPr lang="en-US" sz="4000"/>
        </a:p>
      </dgm:t>
    </dgm:pt>
    <dgm:pt modelId="{EFBAD7C5-9A8B-4649-9CE9-5ADC971DDE4E}" type="sibTrans" cxnId="{08421EDC-F894-4B1A-87AE-AE40CA376238}">
      <dgm:prSet/>
      <dgm:spPr/>
      <dgm:t>
        <a:bodyPr/>
        <a:lstStyle/>
        <a:p>
          <a:endParaRPr lang="en-US" sz="4000"/>
        </a:p>
      </dgm:t>
    </dgm:pt>
    <dgm:pt modelId="{CD366942-9852-4591-A5D1-FCA3DC9C74E9}">
      <dgm:prSet phldrT="[Text]" custT="1"/>
      <dgm:spPr/>
      <dgm:t>
        <a:bodyPr/>
        <a:lstStyle/>
        <a:p>
          <a:r>
            <a:rPr lang="en-US" sz="1050" dirty="0" smtClean="0"/>
            <a:t>With Liquids</a:t>
          </a:r>
          <a:endParaRPr lang="en-US" sz="1050" dirty="0"/>
        </a:p>
      </dgm:t>
    </dgm:pt>
    <dgm:pt modelId="{78BD06B7-D794-4B5E-B416-FA76F8B7624B}" type="parTrans" cxnId="{143EEB13-3FB1-4A1B-91B0-1F7929EEC01D}">
      <dgm:prSet/>
      <dgm:spPr/>
      <dgm:t>
        <a:bodyPr/>
        <a:lstStyle/>
        <a:p>
          <a:endParaRPr lang="en-US" sz="4000"/>
        </a:p>
      </dgm:t>
    </dgm:pt>
    <dgm:pt modelId="{D27B223C-4A99-4707-8240-16EF434F742A}" type="sibTrans" cxnId="{143EEB13-3FB1-4A1B-91B0-1F7929EEC01D}">
      <dgm:prSet/>
      <dgm:spPr/>
      <dgm:t>
        <a:bodyPr/>
        <a:lstStyle/>
        <a:p>
          <a:endParaRPr lang="en-US" sz="4000"/>
        </a:p>
      </dgm:t>
    </dgm:pt>
    <dgm:pt modelId="{DBBAA631-9CAC-412B-8C86-8962587DF5A5}">
      <dgm:prSet phldrT="[Text]" custT="1"/>
      <dgm:spPr/>
      <dgm:t>
        <a:bodyPr/>
        <a:lstStyle/>
        <a:p>
          <a:r>
            <a:rPr lang="en-US" sz="1050" dirty="0" smtClean="0"/>
            <a:t>With Solids</a:t>
          </a:r>
          <a:endParaRPr lang="en-US" sz="1050" dirty="0"/>
        </a:p>
      </dgm:t>
    </dgm:pt>
    <dgm:pt modelId="{AFB07EB8-D510-4020-976C-041789211644}" type="parTrans" cxnId="{F6664236-A12F-4AFC-A629-119D1717209A}">
      <dgm:prSet/>
      <dgm:spPr/>
      <dgm:t>
        <a:bodyPr/>
        <a:lstStyle/>
        <a:p>
          <a:endParaRPr lang="en-US" sz="4000"/>
        </a:p>
      </dgm:t>
    </dgm:pt>
    <dgm:pt modelId="{C354BC78-9675-4292-9814-3B4EEA57AFE4}" type="sibTrans" cxnId="{F6664236-A12F-4AFC-A629-119D1717209A}">
      <dgm:prSet/>
      <dgm:spPr/>
      <dgm:t>
        <a:bodyPr/>
        <a:lstStyle/>
        <a:p>
          <a:endParaRPr lang="en-US" sz="4000"/>
        </a:p>
      </dgm:t>
    </dgm:pt>
    <dgm:pt modelId="{34AA3AAE-A6CB-44C9-9590-AAA3131BEBFC}">
      <dgm:prSet phldrT="[Text]" custT="1"/>
      <dgm:spPr/>
      <dgm:t>
        <a:bodyPr/>
        <a:lstStyle/>
        <a:p>
          <a:r>
            <a:rPr lang="en-US" sz="1050" dirty="0" smtClean="0"/>
            <a:t>With Gas</a:t>
          </a:r>
          <a:endParaRPr lang="en-US" sz="1050" dirty="0"/>
        </a:p>
      </dgm:t>
    </dgm:pt>
    <dgm:pt modelId="{BAD555AC-8B85-4C1C-A539-2A06FCB36C7C}" type="parTrans" cxnId="{D6E4954C-CF69-4AB9-804A-707AF77713D9}">
      <dgm:prSet/>
      <dgm:spPr/>
      <dgm:t>
        <a:bodyPr/>
        <a:lstStyle/>
        <a:p>
          <a:endParaRPr lang="en-US" sz="4000"/>
        </a:p>
      </dgm:t>
    </dgm:pt>
    <dgm:pt modelId="{5922D6A9-7936-4B98-9839-F69A15574B29}" type="sibTrans" cxnId="{D6E4954C-CF69-4AB9-804A-707AF77713D9}">
      <dgm:prSet/>
      <dgm:spPr/>
      <dgm:t>
        <a:bodyPr/>
        <a:lstStyle/>
        <a:p>
          <a:endParaRPr lang="en-US" sz="4000"/>
        </a:p>
      </dgm:t>
    </dgm:pt>
    <dgm:pt modelId="{30A6793B-EBDA-459D-AD02-790815716E5E}">
      <dgm:prSet phldrT="[Text]" custT="1"/>
      <dgm:spPr/>
      <dgm:t>
        <a:bodyPr/>
        <a:lstStyle/>
        <a:p>
          <a:r>
            <a:rPr lang="en-US" sz="1100" b="1" dirty="0" smtClean="0">
              <a:solidFill>
                <a:schemeClr val="bg1"/>
              </a:solidFill>
            </a:rPr>
            <a:t>C</a:t>
          </a:r>
          <a:r>
            <a:rPr lang="en-US" sz="1100" dirty="0" smtClean="0">
              <a:solidFill>
                <a:schemeClr val="bg1"/>
              </a:solidFill>
            </a:rPr>
            <a:t>ontinuous  </a:t>
          </a:r>
          <a:r>
            <a:rPr lang="en-US" sz="1100" b="1" dirty="0" smtClean="0">
              <a:solidFill>
                <a:schemeClr val="bg1"/>
              </a:solidFill>
            </a:rPr>
            <a:t>A</a:t>
          </a:r>
          <a:r>
            <a:rPr lang="en-US" sz="1100" dirty="0" smtClean="0">
              <a:solidFill>
                <a:schemeClr val="bg1"/>
              </a:solidFill>
            </a:rPr>
            <a:t>nnular </a:t>
          </a:r>
          <a:r>
            <a:rPr lang="en-US" sz="1100" dirty="0" smtClean="0">
              <a:solidFill>
                <a:schemeClr val="bg1"/>
              </a:solidFill>
            </a:rPr>
            <a:t>      </a:t>
          </a:r>
          <a:r>
            <a:rPr lang="en-US" sz="1100" b="1" dirty="0" smtClean="0">
              <a:solidFill>
                <a:schemeClr val="bg1"/>
              </a:solidFill>
            </a:rPr>
            <a:t>P</a:t>
          </a:r>
          <a:r>
            <a:rPr lang="en-US" sz="1100" dirty="0" smtClean="0">
              <a:solidFill>
                <a:schemeClr val="bg1"/>
              </a:solidFill>
            </a:rPr>
            <a:t>ressure </a:t>
          </a:r>
          <a:r>
            <a:rPr lang="en-US" sz="1100" b="1" dirty="0" smtClean="0">
              <a:solidFill>
                <a:schemeClr val="bg1"/>
              </a:solidFill>
            </a:rPr>
            <a:t>M</a:t>
          </a:r>
          <a:r>
            <a:rPr lang="en-US" sz="1100" dirty="0" smtClean="0">
              <a:solidFill>
                <a:schemeClr val="bg1"/>
              </a:solidFill>
            </a:rPr>
            <a:t>anagement</a:t>
          </a:r>
          <a:endParaRPr lang="en-US" sz="1100" dirty="0">
            <a:solidFill>
              <a:schemeClr val="bg1"/>
            </a:solidFill>
          </a:endParaRPr>
        </a:p>
      </dgm:t>
    </dgm:pt>
    <dgm:pt modelId="{395A513D-AA3C-4881-B902-91853733C8F9}" type="parTrans" cxnId="{D1622B5D-8262-4682-B7A2-8A47BB092102}">
      <dgm:prSet/>
      <dgm:spPr/>
      <dgm:t>
        <a:bodyPr/>
        <a:lstStyle/>
        <a:p>
          <a:endParaRPr lang="en-US" sz="4000"/>
        </a:p>
      </dgm:t>
    </dgm:pt>
    <dgm:pt modelId="{1422A850-A4BD-4E33-B98F-14D182FE1791}" type="sibTrans" cxnId="{D1622B5D-8262-4682-B7A2-8A47BB092102}">
      <dgm:prSet/>
      <dgm:spPr/>
      <dgm:t>
        <a:bodyPr/>
        <a:lstStyle/>
        <a:p>
          <a:endParaRPr lang="en-US" sz="4000"/>
        </a:p>
      </dgm:t>
    </dgm:pt>
    <dgm:pt modelId="{B9A40747-5DF1-4D5A-89BA-9F06B63CAFB3}">
      <dgm:prSet phldrT="[Text]" custT="1"/>
      <dgm:spPr/>
      <dgm:t>
        <a:bodyPr/>
        <a:lstStyle/>
        <a:p>
          <a:r>
            <a:rPr lang="en-US" sz="1400" dirty="0" smtClean="0"/>
            <a:t>Controlled Mud Level</a:t>
          </a:r>
          <a:endParaRPr lang="en-US" sz="1400" dirty="0"/>
        </a:p>
      </dgm:t>
    </dgm:pt>
    <dgm:pt modelId="{61B0D33F-3174-4556-B1F4-1DD2F9DF4A4C}" type="parTrans" cxnId="{032A010F-4512-47F4-B6C1-643C89D056E3}">
      <dgm:prSet/>
      <dgm:spPr/>
      <dgm:t>
        <a:bodyPr/>
        <a:lstStyle/>
        <a:p>
          <a:endParaRPr lang="en-US" sz="4000"/>
        </a:p>
      </dgm:t>
    </dgm:pt>
    <dgm:pt modelId="{3C838473-6E94-4FF1-A7E1-FE7626D42D78}" type="sibTrans" cxnId="{032A010F-4512-47F4-B6C1-643C89D056E3}">
      <dgm:prSet/>
      <dgm:spPr/>
      <dgm:t>
        <a:bodyPr/>
        <a:lstStyle/>
        <a:p>
          <a:endParaRPr lang="en-US" sz="4000"/>
        </a:p>
      </dgm:t>
    </dgm:pt>
    <dgm:pt modelId="{EE773709-03C3-4857-95DB-AF97E05FA060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EC-D</a:t>
          </a:r>
          <a:r>
            <a:rPr lang="en-US" sz="1200" b="0" dirty="0" smtClean="0">
              <a:solidFill>
                <a:schemeClr val="bg1"/>
              </a:solidFill>
            </a:rPr>
            <a:t>rill</a:t>
          </a:r>
          <a:endParaRPr lang="en-US" sz="1200" b="0" dirty="0">
            <a:solidFill>
              <a:schemeClr val="bg1"/>
            </a:solidFill>
          </a:endParaRPr>
        </a:p>
      </dgm:t>
    </dgm:pt>
    <dgm:pt modelId="{DBE4155B-B9C8-4009-A30C-3A0E0969A6FE}" type="parTrans" cxnId="{0D787F09-0394-457E-A72A-264B7D86EF8C}">
      <dgm:prSet/>
      <dgm:spPr/>
      <dgm:t>
        <a:bodyPr/>
        <a:lstStyle/>
        <a:p>
          <a:endParaRPr lang="en-US" sz="4000"/>
        </a:p>
      </dgm:t>
    </dgm:pt>
    <dgm:pt modelId="{72703045-BF2C-4783-AA7F-AE05AF82E0ED}" type="sibTrans" cxnId="{0D787F09-0394-457E-A72A-264B7D86EF8C}">
      <dgm:prSet/>
      <dgm:spPr/>
      <dgm:t>
        <a:bodyPr/>
        <a:lstStyle/>
        <a:p>
          <a:endParaRPr lang="en-US" sz="4000"/>
        </a:p>
      </dgm:t>
    </dgm:pt>
    <dgm:pt modelId="{A9C8BCEA-1B55-4ED9-8C5F-116E8FC35A73}">
      <dgm:prSet phldrT="[Text]" custT="1"/>
      <dgm:spPr/>
      <dgm:t>
        <a:bodyPr/>
        <a:lstStyle/>
        <a:p>
          <a:r>
            <a:rPr lang="en-US" sz="1400" b="1" dirty="0" smtClean="0"/>
            <a:t>Pre-BOP </a:t>
          </a:r>
          <a:endParaRPr lang="en-US" sz="1400" b="1" dirty="0"/>
        </a:p>
      </dgm:t>
    </dgm:pt>
    <dgm:pt modelId="{D02C0436-6939-41C1-B9DE-198C83AFAE6B}" type="sibTrans" cxnId="{39688BC2-7AF1-4CEA-8A17-27BA69B88515}">
      <dgm:prSet/>
      <dgm:spPr/>
      <dgm:t>
        <a:bodyPr/>
        <a:lstStyle/>
        <a:p>
          <a:endParaRPr lang="en-US" sz="4000"/>
        </a:p>
      </dgm:t>
    </dgm:pt>
    <dgm:pt modelId="{D4B6314E-80E0-4F16-9B87-BA782CDEA94B}" type="parTrans" cxnId="{39688BC2-7AF1-4CEA-8A17-27BA69B88515}">
      <dgm:prSet/>
      <dgm:spPr/>
      <dgm:t>
        <a:bodyPr/>
        <a:lstStyle/>
        <a:p>
          <a:endParaRPr lang="en-US" sz="4000"/>
        </a:p>
      </dgm:t>
    </dgm:pt>
    <dgm:pt modelId="{5D1813EE-27FB-45F7-A2FA-45EF362ADA2A}">
      <dgm:prSet phldrT="[Text]" custT="1"/>
      <dgm:spPr/>
      <dgm:t>
        <a:bodyPr/>
        <a:lstStyle/>
        <a:p>
          <a:r>
            <a:rPr lang="en-US" sz="1400" b="1" dirty="0" smtClean="0"/>
            <a:t>DGD Systems</a:t>
          </a:r>
          <a:endParaRPr lang="en-US" sz="1400" b="1" dirty="0"/>
        </a:p>
      </dgm:t>
    </dgm:pt>
    <dgm:pt modelId="{B09EFE41-4A1E-4833-BC73-8196C551CE94}" type="parTrans" cxnId="{E7E659B0-B074-4FEE-BBD9-865D81D38C8C}">
      <dgm:prSet/>
      <dgm:spPr/>
      <dgm:t>
        <a:bodyPr/>
        <a:lstStyle/>
        <a:p>
          <a:endParaRPr lang="en-US" sz="1800"/>
        </a:p>
      </dgm:t>
    </dgm:pt>
    <dgm:pt modelId="{C790BE2B-E643-4340-857F-27CA5DFB51B4}" type="sibTrans" cxnId="{E7E659B0-B074-4FEE-BBD9-865D81D38C8C}">
      <dgm:prSet/>
      <dgm:spPr/>
      <dgm:t>
        <a:bodyPr/>
        <a:lstStyle/>
        <a:p>
          <a:endParaRPr lang="en-US" sz="1800"/>
        </a:p>
      </dgm:t>
    </dgm:pt>
    <dgm:pt modelId="{D108D3BB-BBA5-4280-B919-4A3FE1E0C73A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400" b="1" dirty="0" smtClean="0"/>
            <a:t>Post-BOP</a:t>
          </a:r>
          <a:endParaRPr lang="en-US" sz="1400" b="1" dirty="0"/>
        </a:p>
      </dgm:t>
    </dgm:pt>
    <dgm:pt modelId="{C5A52E58-163C-4D75-90FA-8BD2CADEEB10}" type="parTrans" cxnId="{338929E5-F2A8-4A61-B68B-22035FE33905}">
      <dgm:prSet/>
      <dgm:spPr/>
      <dgm:t>
        <a:bodyPr/>
        <a:lstStyle/>
        <a:p>
          <a:endParaRPr lang="en-US" sz="1800"/>
        </a:p>
      </dgm:t>
    </dgm:pt>
    <dgm:pt modelId="{35B2B189-B45F-405E-81B2-389B23E0D3D8}" type="sibTrans" cxnId="{338929E5-F2A8-4A61-B68B-22035FE33905}">
      <dgm:prSet/>
      <dgm:spPr/>
      <dgm:t>
        <a:bodyPr/>
        <a:lstStyle/>
        <a:p>
          <a:endParaRPr lang="en-US" sz="1800"/>
        </a:p>
      </dgm:t>
    </dgm:pt>
    <dgm:pt modelId="{D818CAD3-A1F8-4119-A84D-4A98C70E3988}">
      <dgm:prSet phldrT="[Text]" custT="1"/>
      <dgm:spPr/>
      <dgm:t>
        <a:bodyPr/>
        <a:lstStyle/>
        <a:p>
          <a:r>
            <a:rPr lang="en-US" sz="1200" b="1" dirty="0" err="1" smtClean="0">
              <a:solidFill>
                <a:schemeClr val="bg1"/>
              </a:solidFill>
            </a:rPr>
            <a:t>R</a:t>
          </a:r>
          <a:r>
            <a:rPr lang="en-US" sz="1200" b="0" dirty="0" err="1" smtClean="0">
              <a:solidFill>
                <a:schemeClr val="bg1"/>
              </a:solidFill>
            </a:rPr>
            <a:t>iserless</a:t>
          </a:r>
          <a:r>
            <a:rPr lang="en-US" sz="1200" b="0" dirty="0" smtClean="0">
              <a:solidFill>
                <a:schemeClr val="bg1"/>
              </a:solidFill>
            </a:rPr>
            <a:t>   </a:t>
          </a:r>
          <a:r>
            <a:rPr lang="en-US" sz="1200" b="1" dirty="0" smtClean="0">
              <a:solidFill>
                <a:schemeClr val="bg1"/>
              </a:solidFill>
            </a:rPr>
            <a:t>M</a:t>
          </a:r>
          <a:r>
            <a:rPr lang="en-US" sz="1200" b="0" dirty="0" smtClean="0">
              <a:solidFill>
                <a:schemeClr val="bg1"/>
              </a:solidFill>
            </a:rPr>
            <a:t>ud      </a:t>
          </a:r>
          <a:r>
            <a:rPr lang="en-US" sz="1200" b="1" dirty="0" smtClean="0">
              <a:solidFill>
                <a:schemeClr val="bg1"/>
              </a:solidFill>
            </a:rPr>
            <a:t>R</a:t>
          </a:r>
          <a:r>
            <a:rPr lang="en-US" sz="1200" b="0" dirty="0" smtClean="0">
              <a:solidFill>
                <a:schemeClr val="bg1"/>
              </a:solidFill>
            </a:rPr>
            <a:t>eturn</a:t>
          </a:r>
          <a:endParaRPr lang="en-US" sz="1200" b="0" dirty="0">
            <a:solidFill>
              <a:schemeClr val="bg1"/>
            </a:solidFill>
          </a:endParaRPr>
        </a:p>
      </dgm:t>
    </dgm:pt>
    <dgm:pt modelId="{FD8F214F-2B05-41A6-A88A-6788E5C4629B}" type="parTrans" cxnId="{8EC87792-7F86-467B-82F4-5E44E649FE18}">
      <dgm:prSet/>
      <dgm:spPr/>
      <dgm:t>
        <a:bodyPr/>
        <a:lstStyle/>
        <a:p>
          <a:endParaRPr lang="en-US" sz="1800"/>
        </a:p>
      </dgm:t>
    </dgm:pt>
    <dgm:pt modelId="{F4872ED9-26C5-4A58-9CAE-9457319322E6}" type="sibTrans" cxnId="{8EC87792-7F86-467B-82F4-5E44E649FE18}">
      <dgm:prSet/>
      <dgm:spPr/>
      <dgm:t>
        <a:bodyPr/>
        <a:lstStyle/>
        <a:p>
          <a:endParaRPr lang="en-US" sz="1800"/>
        </a:p>
      </dgm:t>
    </dgm:pt>
    <dgm:pt modelId="{44D538B5-044D-4FDA-892B-DC29DF645A1D}" type="pres">
      <dgm:prSet presAssocID="{B88E7BBE-BF9C-4A8E-9110-7027EADADD1A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FA54CA9-1D4C-4244-98F5-125780B0F33F}" type="pres">
      <dgm:prSet presAssocID="{B88E7BBE-BF9C-4A8E-9110-7027EADADD1A}" presName="hierFlow" presStyleCnt="0"/>
      <dgm:spPr/>
    </dgm:pt>
    <dgm:pt modelId="{A9C3EDA8-314D-4048-BD95-2A62C17F1EFC}" type="pres">
      <dgm:prSet presAssocID="{B88E7BBE-BF9C-4A8E-9110-7027EADADD1A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4A2CCE67-AD60-47EF-8B59-B84551A3D854}" type="pres">
      <dgm:prSet presAssocID="{5D1813EE-27FB-45F7-A2FA-45EF362ADA2A}" presName="Name14" presStyleCnt="0"/>
      <dgm:spPr/>
    </dgm:pt>
    <dgm:pt modelId="{11DBD928-8431-46EA-9606-81CA2168B8B6}" type="pres">
      <dgm:prSet presAssocID="{5D1813EE-27FB-45F7-A2FA-45EF362ADA2A}" presName="level1Shape" presStyleLbl="node0" presStyleIdx="0" presStyleCnt="1" custScaleX="268808" custLinFactX="76076" custLinFactNeighborX="100000" custLinFactNeighborY="-755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DCC998-1989-4E58-AA6C-271B8C38684C}" type="pres">
      <dgm:prSet presAssocID="{5D1813EE-27FB-45F7-A2FA-45EF362ADA2A}" presName="hierChild2" presStyleCnt="0"/>
      <dgm:spPr/>
    </dgm:pt>
    <dgm:pt modelId="{64EE94E4-4780-45C1-9998-FAA3FABE8737}" type="pres">
      <dgm:prSet presAssocID="{D4B6314E-80E0-4F16-9B87-BA782CDEA94B}" presName="Name19" presStyleLbl="parChTrans1D2" presStyleIdx="0" presStyleCnt="2"/>
      <dgm:spPr/>
      <dgm:t>
        <a:bodyPr/>
        <a:lstStyle/>
        <a:p>
          <a:endParaRPr lang="en-US"/>
        </a:p>
      </dgm:t>
    </dgm:pt>
    <dgm:pt modelId="{2C24CD4F-48EC-4446-A404-55EA9B7840CC}" type="pres">
      <dgm:prSet presAssocID="{A9C8BCEA-1B55-4ED9-8C5F-116E8FC35A73}" presName="Name21" presStyleCnt="0"/>
      <dgm:spPr/>
    </dgm:pt>
    <dgm:pt modelId="{BD6799B7-7A71-4443-9069-0EA9A01667C3}" type="pres">
      <dgm:prSet presAssocID="{A9C8BCEA-1B55-4ED9-8C5F-116E8FC35A73}" presName="level2Shape" presStyleLbl="node2" presStyleIdx="0" presStyleCnt="2" custScaleX="254221" custScaleY="99450" custLinFactNeighborX="662" custLinFactNeighborY="-53444"/>
      <dgm:spPr/>
      <dgm:t>
        <a:bodyPr/>
        <a:lstStyle/>
        <a:p>
          <a:endParaRPr lang="en-US"/>
        </a:p>
      </dgm:t>
    </dgm:pt>
    <dgm:pt modelId="{EBBD53DC-E53C-4F2D-92ED-71E8B682305E}" type="pres">
      <dgm:prSet presAssocID="{A9C8BCEA-1B55-4ED9-8C5F-116E8FC35A73}" presName="hierChild3" presStyleCnt="0"/>
      <dgm:spPr/>
    </dgm:pt>
    <dgm:pt modelId="{DABA3653-509E-420A-86E4-C0BAA513E939}" type="pres">
      <dgm:prSet presAssocID="{FD8F214F-2B05-41A6-A88A-6788E5C4629B}" presName="Name19" presStyleLbl="parChTrans1D3" presStyleIdx="0" presStyleCnt="4"/>
      <dgm:spPr/>
      <dgm:t>
        <a:bodyPr/>
        <a:lstStyle/>
        <a:p>
          <a:endParaRPr lang="en-US"/>
        </a:p>
      </dgm:t>
    </dgm:pt>
    <dgm:pt modelId="{DEBD118B-468D-4550-92CE-1FBA1D5B5314}" type="pres">
      <dgm:prSet presAssocID="{D818CAD3-A1F8-4119-A84D-4A98C70E3988}" presName="Name21" presStyleCnt="0"/>
      <dgm:spPr/>
    </dgm:pt>
    <dgm:pt modelId="{54FD585E-E9A5-4B6C-836B-B8A41F6C9290}" type="pres">
      <dgm:prSet presAssocID="{D818CAD3-A1F8-4119-A84D-4A98C70E3988}" presName="level2Shape" presStyleLbl="node3" presStyleIdx="0" presStyleCnt="4" custScaleX="167952" custScaleY="181424" custLinFactY="200000" custLinFactNeighborX="-116" custLinFactNeighborY="293189"/>
      <dgm:spPr/>
      <dgm:t>
        <a:bodyPr/>
        <a:lstStyle/>
        <a:p>
          <a:endParaRPr lang="en-US"/>
        </a:p>
      </dgm:t>
    </dgm:pt>
    <dgm:pt modelId="{CB9DC936-3BC3-4967-859B-D9C5BE2F9699}" type="pres">
      <dgm:prSet presAssocID="{D818CAD3-A1F8-4119-A84D-4A98C70E3988}" presName="hierChild3" presStyleCnt="0"/>
      <dgm:spPr/>
    </dgm:pt>
    <dgm:pt modelId="{5242FF14-0939-4DC1-AE0B-3070342EEC22}" type="pres">
      <dgm:prSet presAssocID="{C5A52E58-163C-4D75-90FA-8BD2CADEEB10}" presName="Name19" presStyleLbl="parChTrans1D2" presStyleIdx="1" presStyleCnt="2"/>
      <dgm:spPr/>
      <dgm:t>
        <a:bodyPr/>
        <a:lstStyle/>
        <a:p>
          <a:endParaRPr lang="en-US"/>
        </a:p>
      </dgm:t>
    </dgm:pt>
    <dgm:pt modelId="{62175A6C-6FFD-4E3F-AA93-1BE71487AD0D}" type="pres">
      <dgm:prSet presAssocID="{D108D3BB-BBA5-4280-B919-4A3FE1E0C73A}" presName="Name21" presStyleCnt="0"/>
      <dgm:spPr/>
    </dgm:pt>
    <dgm:pt modelId="{4BD084D2-EF4A-46A8-B6AC-07FDBD315C6E}" type="pres">
      <dgm:prSet presAssocID="{D108D3BB-BBA5-4280-B919-4A3FE1E0C73A}" presName="level2Shape" presStyleLbl="node2" presStyleIdx="1" presStyleCnt="2" custScaleX="565611" custLinFactX="22301" custLinFactNeighborX="100000" custLinFactNeighborY="-52482"/>
      <dgm:spPr/>
      <dgm:t>
        <a:bodyPr/>
        <a:lstStyle/>
        <a:p>
          <a:endParaRPr lang="en-US"/>
        </a:p>
      </dgm:t>
    </dgm:pt>
    <dgm:pt modelId="{0F2012CF-F4FC-46C8-AC3C-1A3FF17EA50D}" type="pres">
      <dgm:prSet presAssocID="{D108D3BB-BBA5-4280-B919-4A3FE1E0C73A}" presName="hierChild3" presStyleCnt="0"/>
      <dgm:spPr/>
    </dgm:pt>
    <dgm:pt modelId="{A788B18C-F7DF-4620-BC73-4E3DD11309A9}" type="pres">
      <dgm:prSet presAssocID="{31110C4A-DD38-4E7E-8C4F-864DE2E31CFD}" presName="Name19" presStyleLbl="parChTrans1D3" presStyleIdx="1" presStyleCnt="4"/>
      <dgm:spPr/>
      <dgm:t>
        <a:bodyPr/>
        <a:lstStyle/>
        <a:p>
          <a:endParaRPr lang="en-US"/>
        </a:p>
      </dgm:t>
    </dgm:pt>
    <dgm:pt modelId="{B13BC823-DEF4-47B0-8718-96B0B1DD51DB}" type="pres">
      <dgm:prSet presAssocID="{918120A6-43A1-411D-9F9D-902915DF4E80}" presName="Name21" presStyleCnt="0"/>
      <dgm:spPr/>
    </dgm:pt>
    <dgm:pt modelId="{F7593260-2F9E-416C-B64F-8A7E15DC686F}" type="pres">
      <dgm:prSet presAssocID="{918120A6-43A1-411D-9F9D-902915DF4E80}" presName="level2Shape" presStyleLbl="node3" presStyleIdx="1" presStyleCnt="4" custScaleX="427701" custScaleY="140379" custLinFactNeighborX="5421" custLinFactNeighborY="4614"/>
      <dgm:spPr/>
      <dgm:t>
        <a:bodyPr/>
        <a:lstStyle/>
        <a:p>
          <a:endParaRPr lang="en-US"/>
        </a:p>
      </dgm:t>
    </dgm:pt>
    <dgm:pt modelId="{B8771AAB-083F-4A32-B15A-799B7B177A86}" type="pres">
      <dgm:prSet presAssocID="{918120A6-43A1-411D-9F9D-902915DF4E80}" presName="hierChild3" presStyleCnt="0"/>
      <dgm:spPr/>
    </dgm:pt>
    <dgm:pt modelId="{A6ED818F-DBDC-4155-8498-2C4B4B9B1A33}" type="pres">
      <dgm:prSet presAssocID="{167C1AA6-92F3-438E-9BDF-3D1889BEF246}" presName="Name19" presStyleLbl="parChTrans1D4" presStyleIdx="0" presStyleCnt="7"/>
      <dgm:spPr/>
      <dgm:t>
        <a:bodyPr/>
        <a:lstStyle/>
        <a:p>
          <a:endParaRPr lang="en-US"/>
        </a:p>
      </dgm:t>
    </dgm:pt>
    <dgm:pt modelId="{05198C9D-D0B1-45A3-A468-DCAD63641CFB}" type="pres">
      <dgm:prSet presAssocID="{3A31DC08-7628-49B0-B38F-C852A84701C3}" presName="Name21" presStyleCnt="0"/>
      <dgm:spPr/>
    </dgm:pt>
    <dgm:pt modelId="{9D6B1825-5DA8-4AC9-938E-D09DA44D81E0}" type="pres">
      <dgm:prSet presAssocID="{3A31DC08-7628-49B0-B38F-C852A84701C3}" presName="level2Shape" presStyleLbl="node4" presStyleIdx="0" presStyleCnt="7" custScaleX="186065" custScaleY="184007" custLinFactY="114292" custLinFactNeighborX="-7195" custLinFactNeighborY="200000"/>
      <dgm:spPr/>
      <dgm:t>
        <a:bodyPr/>
        <a:lstStyle/>
        <a:p>
          <a:endParaRPr lang="en-US"/>
        </a:p>
      </dgm:t>
    </dgm:pt>
    <dgm:pt modelId="{12F43331-58C3-4F50-90C3-0F93AE640BE0}" type="pres">
      <dgm:prSet presAssocID="{3A31DC08-7628-49B0-B38F-C852A84701C3}" presName="hierChild3" presStyleCnt="0"/>
      <dgm:spPr/>
    </dgm:pt>
    <dgm:pt modelId="{FFD2E19E-DF4B-431C-AF9F-CADBD12A8327}" type="pres">
      <dgm:prSet presAssocID="{20725014-95C2-4CA5-A0C9-E03B42A652FB}" presName="Name19" presStyleLbl="parChTrans1D4" presStyleIdx="1" presStyleCnt="7"/>
      <dgm:spPr/>
      <dgm:t>
        <a:bodyPr/>
        <a:lstStyle/>
        <a:p>
          <a:endParaRPr lang="en-US"/>
        </a:p>
      </dgm:t>
    </dgm:pt>
    <dgm:pt modelId="{205C2EA7-0450-4C24-B32A-054B2DBABA09}" type="pres">
      <dgm:prSet presAssocID="{F453D44B-31AC-47C3-BE66-2D09FE09297B}" presName="Name21" presStyleCnt="0"/>
      <dgm:spPr/>
    </dgm:pt>
    <dgm:pt modelId="{4AE04D95-F9C2-44BA-951A-DB501741FCB7}" type="pres">
      <dgm:prSet presAssocID="{F453D44B-31AC-47C3-BE66-2D09FE09297B}" presName="level2Shape" presStyleLbl="node4" presStyleIdx="1" presStyleCnt="7" custScaleX="189977" custScaleY="184007" custLinFactY="113118" custLinFactNeighborX="-14454" custLinFactNeighborY="200000"/>
      <dgm:spPr/>
      <dgm:t>
        <a:bodyPr/>
        <a:lstStyle/>
        <a:p>
          <a:endParaRPr lang="en-US"/>
        </a:p>
      </dgm:t>
    </dgm:pt>
    <dgm:pt modelId="{AD82EB6A-CD6D-4197-A1BE-08AC59CC8888}" type="pres">
      <dgm:prSet presAssocID="{F453D44B-31AC-47C3-BE66-2D09FE09297B}" presName="hierChild3" presStyleCnt="0"/>
      <dgm:spPr/>
    </dgm:pt>
    <dgm:pt modelId="{66F31CFA-3620-4587-8728-6016DB0C7FAB}" type="pres">
      <dgm:prSet presAssocID="{DA50EA71-EED7-4C6E-9F8E-5AB4E0C7E6B4}" presName="Name19" presStyleLbl="parChTrans1D3" presStyleIdx="2" presStyleCnt="4"/>
      <dgm:spPr/>
      <dgm:t>
        <a:bodyPr/>
        <a:lstStyle/>
        <a:p>
          <a:endParaRPr lang="en-US"/>
        </a:p>
      </dgm:t>
    </dgm:pt>
    <dgm:pt modelId="{23E032D3-1B5D-42FF-B642-4311BC02B865}" type="pres">
      <dgm:prSet presAssocID="{B95F65A2-2FD6-466C-A0C4-096B1D621468}" presName="Name21" presStyleCnt="0"/>
      <dgm:spPr/>
    </dgm:pt>
    <dgm:pt modelId="{04B3567C-ECC3-499F-8CF6-597D3A67BE2C}" type="pres">
      <dgm:prSet presAssocID="{B95F65A2-2FD6-466C-A0C4-096B1D621468}" presName="level2Shape" presStyleLbl="node3" presStyleIdx="2" presStyleCnt="4" custScaleX="216970" custScaleY="143294" custLinFactNeighborX="-54708" custLinFactNeighborY="3328"/>
      <dgm:spPr/>
      <dgm:t>
        <a:bodyPr/>
        <a:lstStyle/>
        <a:p>
          <a:endParaRPr lang="en-US"/>
        </a:p>
      </dgm:t>
    </dgm:pt>
    <dgm:pt modelId="{7BC0D35C-9069-4E7B-BEC3-28735DD96C4D}" type="pres">
      <dgm:prSet presAssocID="{B95F65A2-2FD6-466C-A0C4-096B1D621468}" presName="hierChild3" presStyleCnt="0"/>
      <dgm:spPr/>
    </dgm:pt>
    <dgm:pt modelId="{CB92A3D0-3324-47FD-AE6F-321DDF49EE81}" type="pres">
      <dgm:prSet presAssocID="{78BD06B7-D794-4B5E-B416-FA76F8B7624B}" presName="Name19" presStyleLbl="parChTrans1D4" presStyleIdx="2" presStyleCnt="7"/>
      <dgm:spPr/>
      <dgm:t>
        <a:bodyPr/>
        <a:lstStyle/>
        <a:p>
          <a:endParaRPr lang="en-US"/>
        </a:p>
      </dgm:t>
    </dgm:pt>
    <dgm:pt modelId="{8246AB69-40CB-473F-A498-8C417C10FCC8}" type="pres">
      <dgm:prSet presAssocID="{CD366942-9852-4591-A5D1-FCA3DC9C74E9}" presName="Name21" presStyleCnt="0"/>
      <dgm:spPr/>
    </dgm:pt>
    <dgm:pt modelId="{5C802EDC-7CBB-4B2C-AAAF-4496F9206E12}" type="pres">
      <dgm:prSet presAssocID="{CD366942-9852-4591-A5D1-FCA3DC9C74E9}" presName="level2Shape" presStyleLbl="node4" presStyleIdx="2" presStyleCnt="7" custScaleX="143860" custScaleY="140337" custLinFactY="36092" custLinFactNeighborX="-21230" custLinFactNeighborY="100000"/>
      <dgm:spPr/>
      <dgm:t>
        <a:bodyPr/>
        <a:lstStyle/>
        <a:p>
          <a:endParaRPr lang="en-US"/>
        </a:p>
      </dgm:t>
    </dgm:pt>
    <dgm:pt modelId="{0B0B39E4-F938-4BC9-8027-7FA472341D9D}" type="pres">
      <dgm:prSet presAssocID="{CD366942-9852-4591-A5D1-FCA3DC9C74E9}" presName="hierChild3" presStyleCnt="0"/>
      <dgm:spPr/>
    </dgm:pt>
    <dgm:pt modelId="{AE19FB38-9B5D-4D05-8F2C-2B6AE8445E16}" type="pres">
      <dgm:prSet presAssocID="{395A513D-AA3C-4881-B902-91853733C8F9}" presName="Name19" presStyleLbl="parChTrans1D4" presStyleIdx="3" presStyleCnt="7"/>
      <dgm:spPr/>
      <dgm:t>
        <a:bodyPr/>
        <a:lstStyle/>
        <a:p>
          <a:endParaRPr lang="en-US"/>
        </a:p>
      </dgm:t>
    </dgm:pt>
    <dgm:pt modelId="{49664B8A-39C8-49DF-9C7A-2C12D0C70E44}" type="pres">
      <dgm:prSet presAssocID="{30A6793B-EBDA-459D-AD02-790815716E5E}" presName="Name21" presStyleCnt="0"/>
      <dgm:spPr/>
    </dgm:pt>
    <dgm:pt modelId="{93279769-0ACF-44B8-83CE-5FB563B522A1}" type="pres">
      <dgm:prSet presAssocID="{30A6793B-EBDA-459D-AD02-790815716E5E}" presName="level2Shape" presStyleLbl="node4" presStyleIdx="3" presStyleCnt="7" custScaleX="208634" custScaleY="182857" custLinFactY="33613" custLinFactNeighborX="-21419" custLinFactNeighborY="100000"/>
      <dgm:spPr/>
      <dgm:t>
        <a:bodyPr/>
        <a:lstStyle/>
        <a:p>
          <a:endParaRPr lang="en-US"/>
        </a:p>
      </dgm:t>
    </dgm:pt>
    <dgm:pt modelId="{4F7E6607-5B01-4253-90B2-8D96690A8EF7}" type="pres">
      <dgm:prSet presAssocID="{30A6793B-EBDA-459D-AD02-790815716E5E}" presName="hierChild3" presStyleCnt="0"/>
      <dgm:spPr/>
    </dgm:pt>
    <dgm:pt modelId="{A870EDD8-CE6A-450B-BCEF-B3F93405EDFF}" type="pres">
      <dgm:prSet presAssocID="{AFB07EB8-D510-4020-976C-041789211644}" presName="Name19" presStyleLbl="parChTrans1D4" presStyleIdx="4" presStyleCnt="7"/>
      <dgm:spPr/>
      <dgm:t>
        <a:bodyPr/>
        <a:lstStyle/>
        <a:p>
          <a:endParaRPr lang="en-US"/>
        </a:p>
      </dgm:t>
    </dgm:pt>
    <dgm:pt modelId="{5BF062A7-9930-454F-BFE6-8681596A0EA3}" type="pres">
      <dgm:prSet presAssocID="{DBBAA631-9CAC-412B-8C86-8962587DF5A5}" presName="Name21" presStyleCnt="0"/>
      <dgm:spPr/>
    </dgm:pt>
    <dgm:pt modelId="{687317E2-2E41-4C23-8C4A-BC558A4F4C42}" type="pres">
      <dgm:prSet presAssocID="{DBBAA631-9CAC-412B-8C86-8962587DF5A5}" presName="level2Shape" presStyleLbl="node4" presStyleIdx="4" presStyleCnt="7" custScaleY="140337" custLinFactY="36092" custLinFactNeighborX="-24983" custLinFactNeighborY="100000"/>
      <dgm:spPr/>
      <dgm:t>
        <a:bodyPr/>
        <a:lstStyle/>
        <a:p>
          <a:endParaRPr lang="en-US"/>
        </a:p>
      </dgm:t>
    </dgm:pt>
    <dgm:pt modelId="{F2ED4515-1F23-4F69-AAE3-FD1F368CBB01}" type="pres">
      <dgm:prSet presAssocID="{DBBAA631-9CAC-412B-8C86-8962587DF5A5}" presName="hierChild3" presStyleCnt="0"/>
      <dgm:spPr/>
    </dgm:pt>
    <dgm:pt modelId="{49EE5EC6-7E81-4F5B-BB4A-4A79E37CC26D}" type="pres">
      <dgm:prSet presAssocID="{BAD555AC-8B85-4C1C-A539-2A06FCB36C7C}" presName="Name19" presStyleLbl="parChTrans1D4" presStyleIdx="5" presStyleCnt="7"/>
      <dgm:spPr/>
      <dgm:t>
        <a:bodyPr/>
        <a:lstStyle/>
        <a:p>
          <a:endParaRPr lang="en-US"/>
        </a:p>
      </dgm:t>
    </dgm:pt>
    <dgm:pt modelId="{143CB73E-FC85-4220-9897-EFBFD26D1D0E}" type="pres">
      <dgm:prSet presAssocID="{34AA3AAE-A6CB-44C9-9590-AAA3131BEBFC}" presName="Name21" presStyleCnt="0"/>
      <dgm:spPr/>
    </dgm:pt>
    <dgm:pt modelId="{7BFA8C4A-13F0-4AE4-A4C9-9BE70ACC50E1}" type="pres">
      <dgm:prSet presAssocID="{34AA3AAE-A6CB-44C9-9590-AAA3131BEBFC}" presName="level2Shape" presStyleLbl="node4" presStyleIdx="5" presStyleCnt="7" custScaleY="140337" custLinFactY="36092" custLinFactNeighborY="100000"/>
      <dgm:spPr/>
      <dgm:t>
        <a:bodyPr/>
        <a:lstStyle/>
        <a:p>
          <a:endParaRPr lang="en-US"/>
        </a:p>
      </dgm:t>
    </dgm:pt>
    <dgm:pt modelId="{BCDF8ADC-5BF3-44E1-B472-0DD6653573B5}" type="pres">
      <dgm:prSet presAssocID="{34AA3AAE-A6CB-44C9-9590-AAA3131BEBFC}" presName="hierChild3" presStyleCnt="0"/>
      <dgm:spPr/>
    </dgm:pt>
    <dgm:pt modelId="{A1BC04F0-B4E0-4C2C-B78E-C06B6C8FE0C2}" type="pres">
      <dgm:prSet presAssocID="{61B0D33F-3174-4556-B1F4-1DD2F9DF4A4C}" presName="Name19" presStyleLbl="parChTrans1D3" presStyleIdx="3" presStyleCnt="4"/>
      <dgm:spPr/>
      <dgm:t>
        <a:bodyPr/>
        <a:lstStyle/>
        <a:p>
          <a:endParaRPr lang="en-US"/>
        </a:p>
      </dgm:t>
    </dgm:pt>
    <dgm:pt modelId="{E0D0845F-5DE6-428F-BAEA-B3D4ABBB1391}" type="pres">
      <dgm:prSet presAssocID="{B9A40747-5DF1-4D5A-89BA-9F06B63CAFB3}" presName="Name21" presStyleCnt="0"/>
      <dgm:spPr/>
    </dgm:pt>
    <dgm:pt modelId="{CAE310BF-FE2A-4D98-9B43-96750FEB0227}" type="pres">
      <dgm:prSet presAssocID="{B9A40747-5DF1-4D5A-89BA-9F06B63CAFB3}" presName="level2Shape" presStyleLbl="node3" presStyleIdx="3" presStyleCnt="4" custScaleX="366311" custScaleY="128530" custLinFactNeighborX="-305" custLinFactNeighborY="3332"/>
      <dgm:spPr/>
      <dgm:t>
        <a:bodyPr/>
        <a:lstStyle/>
        <a:p>
          <a:endParaRPr lang="en-US"/>
        </a:p>
      </dgm:t>
    </dgm:pt>
    <dgm:pt modelId="{B475E53F-971A-41A6-9017-D2A4CB237AA5}" type="pres">
      <dgm:prSet presAssocID="{B9A40747-5DF1-4D5A-89BA-9F06B63CAFB3}" presName="hierChild3" presStyleCnt="0"/>
      <dgm:spPr/>
    </dgm:pt>
    <dgm:pt modelId="{0501D07F-DF64-4227-876C-3076E6F6A9CC}" type="pres">
      <dgm:prSet presAssocID="{DBE4155B-B9C8-4009-A30C-3A0E0969A6FE}" presName="Name19" presStyleLbl="parChTrans1D4" presStyleIdx="6" presStyleCnt="7"/>
      <dgm:spPr/>
      <dgm:t>
        <a:bodyPr/>
        <a:lstStyle/>
        <a:p>
          <a:endParaRPr lang="en-US"/>
        </a:p>
      </dgm:t>
    </dgm:pt>
    <dgm:pt modelId="{BF0483E7-4478-48F9-A886-E31784F1B1A0}" type="pres">
      <dgm:prSet presAssocID="{EE773709-03C3-4857-95DB-AF97E05FA060}" presName="Name21" presStyleCnt="0"/>
      <dgm:spPr/>
    </dgm:pt>
    <dgm:pt modelId="{D75ADA04-BCE8-4A66-8764-1F84E932B6B0}" type="pres">
      <dgm:prSet presAssocID="{EE773709-03C3-4857-95DB-AF97E05FA060}" presName="level2Shape" presStyleLbl="node4" presStyleIdx="6" presStyleCnt="7" custScaleX="156722" custScaleY="169277" custLinFactY="138680" custLinFactNeighborX="-824" custLinFactNeighborY="200000"/>
      <dgm:spPr/>
      <dgm:t>
        <a:bodyPr/>
        <a:lstStyle/>
        <a:p>
          <a:endParaRPr lang="en-US"/>
        </a:p>
      </dgm:t>
    </dgm:pt>
    <dgm:pt modelId="{4B31641F-C7F7-484B-996F-0F02181F281D}" type="pres">
      <dgm:prSet presAssocID="{EE773709-03C3-4857-95DB-AF97E05FA060}" presName="hierChild3" presStyleCnt="0"/>
      <dgm:spPr/>
    </dgm:pt>
    <dgm:pt modelId="{1E6C24D1-6EE7-4304-8EDA-00567CAD5D10}" type="pres">
      <dgm:prSet presAssocID="{B88E7BBE-BF9C-4A8E-9110-7027EADADD1A}" presName="bgShapesFlow" presStyleCnt="0"/>
      <dgm:spPr/>
    </dgm:pt>
  </dgm:ptLst>
  <dgm:cxnLst>
    <dgm:cxn modelId="{8EC87792-7F86-467B-82F4-5E44E649FE18}" srcId="{A9C8BCEA-1B55-4ED9-8C5F-116E8FC35A73}" destId="{D818CAD3-A1F8-4119-A84D-4A98C70E3988}" srcOrd="0" destOrd="0" parTransId="{FD8F214F-2B05-41A6-A88A-6788E5C4629B}" sibTransId="{F4872ED9-26C5-4A58-9CAE-9457319322E6}"/>
    <dgm:cxn modelId="{ACCD5447-B6B0-47EB-A457-6F2C924556F4}" type="presOf" srcId="{20725014-95C2-4CA5-A0C9-E03B42A652FB}" destId="{FFD2E19E-DF4B-431C-AF9F-CADBD12A8327}" srcOrd="0" destOrd="0" presId="urn:microsoft.com/office/officeart/2005/8/layout/hierarchy6"/>
    <dgm:cxn modelId="{4D7A2ED6-4ACB-4100-9018-75DE031C8E3E}" srcId="{918120A6-43A1-411D-9F9D-902915DF4E80}" destId="{F453D44B-31AC-47C3-BE66-2D09FE09297B}" srcOrd="1" destOrd="0" parTransId="{20725014-95C2-4CA5-A0C9-E03B42A652FB}" sibTransId="{CBE672B8-FAEE-4647-9E96-589C8DCB84F8}"/>
    <dgm:cxn modelId="{3EA85041-3986-4A20-B0FD-36D5CDDA54FF}" type="presOf" srcId="{B95F65A2-2FD6-466C-A0C4-096B1D621468}" destId="{04B3567C-ECC3-499F-8CF6-597D3A67BE2C}" srcOrd="0" destOrd="0" presId="urn:microsoft.com/office/officeart/2005/8/layout/hierarchy6"/>
    <dgm:cxn modelId="{E2CAC4F4-DF7E-4E88-A5FD-BB41927EB3EB}" type="presOf" srcId="{D4B6314E-80E0-4F16-9B87-BA782CDEA94B}" destId="{64EE94E4-4780-45C1-9998-FAA3FABE8737}" srcOrd="0" destOrd="0" presId="urn:microsoft.com/office/officeart/2005/8/layout/hierarchy6"/>
    <dgm:cxn modelId="{08421EDC-F894-4B1A-87AE-AE40CA376238}" srcId="{D108D3BB-BBA5-4280-B919-4A3FE1E0C73A}" destId="{B95F65A2-2FD6-466C-A0C4-096B1D621468}" srcOrd="1" destOrd="0" parTransId="{DA50EA71-EED7-4C6E-9F8E-5AB4E0C7E6B4}" sibTransId="{EFBAD7C5-9A8B-4649-9CE9-5ADC971DDE4E}"/>
    <dgm:cxn modelId="{942B3949-6774-4BC2-BD2E-A195FB0F85C8}" type="presOf" srcId="{34AA3AAE-A6CB-44C9-9590-AAA3131BEBFC}" destId="{7BFA8C4A-13F0-4AE4-A4C9-9BE70ACC50E1}" srcOrd="0" destOrd="0" presId="urn:microsoft.com/office/officeart/2005/8/layout/hierarchy6"/>
    <dgm:cxn modelId="{143EEB13-3FB1-4A1B-91B0-1F7929EEC01D}" srcId="{B95F65A2-2FD6-466C-A0C4-096B1D621468}" destId="{CD366942-9852-4591-A5D1-FCA3DC9C74E9}" srcOrd="0" destOrd="0" parTransId="{78BD06B7-D794-4B5E-B416-FA76F8B7624B}" sibTransId="{D27B223C-4A99-4707-8240-16EF434F742A}"/>
    <dgm:cxn modelId="{0CD50CFC-AD1D-403C-A0FC-E7A8F8AD2534}" type="presOf" srcId="{D108D3BB-BBA5-4280-B919-4A3FE1E0C73A}" destId="{4BD084D2-EF4A-46A8-B6AC-07FDBD315C6E}" srcOrd="0" destOrd="0" presId="urn:microsoft.com/office/officeart/2005/8/layout/hierarchy6"/>
    <dgm:cxn modelId="{28A27198-9C2A-45FD-88C5-D6AA5DD9A21C}" type="presOf" srcId="{CD366942-9852-4591-A5D1-FCA3DC9C74E9}" destId="{5C802EDC-7CBB-4B2C-AAAF-4496F9206E12}" srcOrd="0" destOrd="0" presId="urn:microsoft.com/office/officeart/2005/8/layout/hierarchy6"/>
    <dgm:cxn modelId="{F6664236-A12F-4AFC-A629-119D1717209A}" srcId="{B95F65A2-2FD6-466C-A0C4-096B1D621468}" destId="{DBBAA631-9CAC-412B-8C86-8962587DF5A5}" srcOrd="1" destOrd="0" parTransId="{AFB07EB8-D510-4020-976C-041789211644}" sibTransId="{C354BC78-9675-4292-9814-3B4EEA57AFE4}"/>
    <dgm:cxn modelId="{238F1326-F06C-4A4D-B9ED-69CA73560AD5}" type="presOf" srcId="{395A513D-AA3C-4881-B902-91853733C8F9}" destId="{AE19FB38-9B5D-4D05-8F2C-2B6AE8445E16}" srcOrd="0" destOrd="0" presId="urn:microsoft.com/office/officeart/2005/8/layout/hierarchy6"/>
    <dgm:cxn modelId="{06DFDA41-701E-413C-BC70-1FD477879426}" type="presOf" srcId="{C5A52E58-163C-4D75-90FA-8BD2CADEEB10}" destId="{5242FF14-0939-4DC1-AE0B-3070342EEC22}" srcOrd="0" destOrd="0" presId="urn:microsoft.com/office/officeart/2005/8/layout/hierarchy6"/>
    <dgm:cxn modelId="{296C2B11-F62F-46BF-AA73-B4D320205BC6}" type="presOf" srcId="{DBBAA631-9CAC-412B-8C86-8962587DF5A5}" destId="{687317E2-2E41-4C23-8C4A-BC558A4F4C42}" srcOrd="0" destOrd="0" presId="urn:microsoft.com/office/officeart/2005/8/layout/hierarchy6"/>
    <dgm:cxn modelId="{2FEF671D-BC3E-4F2D-9560-08C5E03074EF}" type="presOf" srcId="{DBE4155B-B9C8-4009-A30C-3A0E0969A6FE}" destId="{0501D07F-DF64-4227-876C-3076E6F6A9CC}" srcOrd="0" destOrd="0" presId="urn:microsoft.com/office/officeart/2005/8/layout/hierarchy6"/>
    <dgm:cxn modelId="{E9F4A9A5-C1E1-4E90-A78C-60508A3B8860}" srcId="{918120A6-43A1-411D-9F9D-902915DF4E80}" destId="{3A31DC08-7628-49B0-B38F-C852A84701C3}" srcOrd="0" destOrd="0" parTransId="{167C1AA6-92F3-438E-9BDF-3D1889BEF246}" sibTransId="{E6D5FD8E-F79E-4B1E-AEB2-936388553E61}"/>
    <dgm:cxn modelId="{14346EF3-2A05-496B-B8EF-E9A94FCCF6FC}" type="presOf" srcId="{BAD555AC-8B85-4C1C-A539-2A06FCB36C7C}" destId="{49EE5EC6-7E81-4F5B-BB4A-4A79E37CC26D}" srcOrd="0" destOrd="0" presId="urn:microsoft.com/office/officeart/2005/8/layout/hierarchy6"/>
    <dgm:cxn modelId="{D77994B6-AC24-4DA2-8D46-30D77914054D}" type="presOf" srcId="{918120A6-43A1-411D-9F9D-902915DF4E80}" destId="{F7593260-2F9E-416C-B64F-8A7E15DC686F}" srcOrd="0" destOrd="0" presId="urn:microsoft.com/office/officeart/2005/8/layout/hierarchy6"/>
    <dgm:cxn modelId="{583DCCC9-8023-44AF-B64A-21552727E129}" type="presOf" srcId="{61B0D33F-3174-4556-B1F4-1DD2F9DF4A4C}" destId="{A1BC04F0-B4E0-4C2C-B78E-C06B6C8FE0C2}" srcOrd="0" destOrd="0" presId="urn:microsoft.com/office/officeart/2005/8/layout/hierarchy6"/>
    <dgm:cxn modelId="{39688BC2-7AF1-4CEA-8A17-27BA69B88515}" srcId="{5D1813EE-27FB-45F7-A2FA-45EF362ADA2A}" destId="{A9C8BCEA-1B55-4ED9-8C5F-116E8FC35A73}" srcOrd="0" destOrd="0" parTransId="{D4B6314E-80E0-4F16-9B87-BA782CDEA94B}" sibTransId="{D02C0436-6939-41C1-B9DE-198C83AFAE6B}"/>
    <dgm:cxn modelId="{3B2B6323-CE7B-464D-AEDF-FEF2B414B226}" srcId="{D108D3BB-BBA5-4280-B919-4A3FE1E0C73A}" destId="{918120A6-43A1-411D-9F9D-902915DF4E80}" srcOrd="0" destOrd="0" parTransId="{31110C4A-DD38-4E7E-8C4F-864DE2E31CFD}" sibTransId="{FCAE3404-EF7E-4448-AC93-9B81BDE5A4ED}"/>
    <dgm:cxn modelId="{DBA5D199-A52A-4C71-B683-5F0E6F3B0E79}" type="presOf" srcId="{3A31DC08-7628-49B0-B38F-C852A84701C3}" destId="{9D6B1825-5DA8-4AC9-938E-D09DA44D81E0}" srcOrd="0" destOrd="0" presId="urn:microsoft.com/office/officeart/2005/8/layout/hierarchy6"/>
    <dgm:cxn modelId="{C2F7E538-30BA-4D59-82CF-D325E2E3FE57}" type="presOf" srcId="{31110C4A-DD38-4E7E-8C4F-864DE2E31CFD}" destId="{A788B18C-F7DF-4620-BC73-4E3DD11309A9}" srcOrd="0" destOrd="0" presId="urn:microsoft.com/office/officeart/2005/8/layout/hierarchy6"/>
    <dgm:cxn modelId="{85B1FE44-AC81-45F7-8EAF-0E10B13CAE51}" type="presOf" srcId="{FD8F214F-2B05-41A6-A88A-6788E5C4629B}" destId="{DABA3653-509E-420A-86E4-C0BAA513E939}" srcOrd="0" destOrd="0" presId="urn:microsoft.com/office/officeart/2005/8/layout/hierarchy6"/>
    <dgm:cxn modelId="{098F4A3D-C9C2-44E0-BD8B-DF7EA5266EF9}" type="presOf" srcId="{EE773709-03C3-4857-95DB-AF97E05FA060}" destId="{D75ADA04-BCE8-4A66-8764-1F84E932B6B0}" srcOrd="0" destOrd="0" presId="urn:microsoft.com/office/officeart/2005/8/layout/hierarchy6"/>
    <dgm:cxn modelId="{77876EAC-EFE6-4F2A-A819-4765A20AC7C2}" type="presOf" srcId="{167C1AA6-92F3-438E-9BDF-3D1889BEF246}" destId="{A6ED818F-DBDC-4155-8498-2C4B4B9B1A33}" srcOrd="0" destOrd="0" presId="urn:microsoft.com/office/officeart/2005/8/layout/hierarchy6"/>
    <dgm:cxn modelId="{3C218D75-4481-4FF3-8245-1673DFDEA247}" type="presOf" srcId="{AFB07EB8-D510-4020-976C-041789211644}" destId="{A870EDD8-CE6A-450B-BCEF-B3F93405EDFF}" srcOrd="0" destOrd="0" presId="urn:microsoft.com/office/officeart/2005/8/layout/hierarchy6"/>
    <dgm:cxn modelId="{95DFF5C0-E7BB-4C25-B38E-FD6842D13952}" type="presOf" srcId="{30A6793B-EBDA-459D-AD02-790815716E5E}" destId="{93279769-0ACF-44B8-83CE-5FB563B522A1}" srcOrd="0" destOrd="0" presId="urn:microsoft.com/office/officeart/2005/8/layout/hierarchy6"/>
    <dgm:cxn modelId="{80D3B105-6658-4575-A5C3-5F46C9E34288}" type="presOf" srcId="{D818CAD3-A1F8-4119-A84D-4A98C70E3988}" destId="{54FD585E-E9A5-4B6C-836B-B8A41F6C9290}" srcOrd="0" destOrd="0" presId="urn:microsoft.com/office/officeart/2005/8/layout/hierarchy6"/>
    <dgm:cxn modelId="{0F216172-804E-4CED-815E-88C88CD8B9BA}" type="presOf" srcId="{5D1813EE-27FB-45F7-A2FA-45EF362ADA2A}" destId="{11DBD928-8431-46EA-9606-81CA2168B8B6}" srcOrd="0" destOrd="0" presId="urn:microsoft.com/office/officeart/2005/8/layout/hierarchy6"/>
    <dgm:cxn modelId="{032A010F-4512-47F4-B6C1-643C89D056E3}" srcId="{D108D3BB-BBA5-4280-B919-4A3FE1E0C73A}" destId="{B9A40747-5DF1-4D5A-89BA-9F06B63CAFB3}" srcOrd="2" destOrd="0" parTransId="{61B0D33F-3174-4556-B1F4-1DD2F9DF4A4C}" sibTransId="{3C838473-6E94-4FF1-A7E1-FE7626D42D78}"/>
    <dgm:cxn modelId="{E7E659B0-B074-4FEE-BBD9-865D81D38C8C}" srcId="{B88E7BBE-BF9C-4A8E-9110-7027EADADD1A}" destId="{5D1813EE-27FB-45F7-A2FA-45EF362ADA2A}" srcOrd="0" destOrd="0" parTransId="{B09EFE41-4A1E-4833-BC73-8196C551CE94}" sibTransId="{C790BE2B-E643-4340-857F-27CA5DFB51B4}"/>
    <dgm:cxn modelId="{0D787F09-0394-457E-A72A-264B7D86EF8C}" srcId="{B9A40747-5DF1-4D5A-89BA-9F06B63CAFB3}" destId="{EE773709-03C3-4857-95DB-AF97E05FA060}" srcOrd="0" destOrd="0" parTransId="{DBE4155B-B9C8-4009-A30C-3A0E0969A6FE}" sibTransId="{72703045-BF2C-4783-AA7F-AE05AF82E0ED}"/>
    <dgm:cxn modelId="{0BA932F5-44E0-4892-81F1-4883A97F642E}" type="presOf" srcId="{78BD06B7-D794-4B5E-B416-FA76F8B7624B}" destId="{CB92A3D0-3324-47FD-AE6F-321DDF49EE81}" srcOrd="0" destOrd="0" presId="urn:microsoft.com/office/officeart/2005/8/layout/hierarchy6"/>
    <dgm:cxn modelId="{D1622B5D-8262-4682-B7A2-8A47BB092102}" srcId="{CD366942-9852-4591-A5D1-FCA3DC9C74E9}" destId="{30A6793B-EBDA-459D-AD02-790815716E5E}" srcOrd="0" destOrd="0" parTransId="{395A513D-AA3C-4881-B902-91853733C8F9}" sibTransId="{1422A850-A4BD-4E33-B98F-14D182FE1791}"/>
    <dgm:cxn modelId="{1EB296F8-0702-4A2F-8195-3EED0F085C20}" type="presOf" srcId="{F453D44B-31AC-47C3-BE66-2D09FE09297B}" destId="{4AE04D95-F9C2-44BA-951A-DB501741FCB7}" srcOrd="0" destOrd="0" presId="urn:microsoft.com/office/officeart/2005/8/layout/hierarchy6"/>
    <dgm:cxn modelId="{D6E4954C-CF69-4AB9-804A-707AF77713D9}" srcId="{B95F65A2-2FD6-466C-A0C4-096B1D621468}" destId="{34AA3AAE-A6CB-44C9-9590-AAA3131BEBFC}" srcOrd="2" destOrd="0" parTransId="{BAD555AC-8B85-4C1C-A539-2A06FCB36C7C}" sibTransId="{5922D6A9-7936-4B98-9839-F69A15574B29}"/>
    <dgm:cxn modelId="{338929E5-F2A8-4A61-B68B-22035FE33905}" srcId="{5D1813EE-27FB-45F7-A2FA-45EF362ADA2A}" destId="{D108D3BB-BBA5-4280-B919-4A3FE1E0C73A}" srcOrd="1" destOrd="0" parTransId="{C5A52E58-163C-4D75-90FA-8BD2CADEEB10}" sibTransId="{35B2B189-B45F-405E-81B2-389B23E0D3D8}"/>
    <dgm:cxn modelId="{7F03112A-3FA0-4D6A-B3B8-68A332BD9B6F}" type="presOf" srcId="{DA50EA71-EED7-4C6E-9F8E-5AB4E0C7E6B4}" destId="{66F31CFA-3620-4587-8728-6016DB0C7FAB}" srcOrd="0" destOrd="0" presId="urn:microsoft.com/office/officeart/2005/8/layout/hierarchy6"/>
    <dgm:cxn modelId="{BAA850F3-B703-4714-B04A-F24A1C157D89}" type="presOf" srcId="{A9C8BCEA-1B55-4ED9-8C5F-116E8FC35A73}" destId="{BD6799B7-7A71-4443-9069-0EA9A01667C3}" srcOrd="0" destOrd="0" presId="urn:microsoft.com/office/officeart/2005/8/layout/hierarchy6"/>
    <dgm:cxn modelId="{9AD1D8AB-60F8-4799-B993-38449307ED2F}" type="presOf" srcId="{B88E7BBE-BF9C-4A8E-9110-7027EADADD1A}" destId="{44D538B5-044D-4FDA-892B-DC29DF645A1D}" srcOrd="0" destOrd="0" presId="urn:microsoft.com/office/officeart/2005/8/layout/hierarchy6"/>
    <dgm:cxn modelId="{D1613AD9-0870-40E6-A337-EEDFF14E8098}" type="presOf" srcId="{B9A40747-5DF1-4D5A-89BA-9F06B63CAFB3}" destId="{CAE310BF-FE2A-4D98-9B43-96750FEB0227}" srcOrd="0" destOrd="0" presId="urn:microsoft.com/office/officeart/2005/8/layout/hierarchy6"/>
    <dgm:cxn modelId="{0EA6C1DF-D0D4-4ECC-992D-7EEA96023F7C}" type="presParOf" srcId="{44D538B5-044D-4FDA-892B-DC29DF645A1D}" destId="{BFA54CA9-1D4C-4244-98F5-125780B0F33F}" srcOrd="0" destOrd="0" presId="urn:microsoft.com/office/officeart/2005/8/layout/hierarchy6"/>
    <dgm:cxn modelId="{A8F5DA2F-70F3-4C9F-83AD-1DDFB0E2C655}" type="presParOf" srcId="{BFA54CA9-1D4C-4244-98F5-125780B0F33F}" destId="{A9C3EDA8-314D-4048-BD95-2A62C17F1EFC}" srcOrd="0" destOrd="0" presId="urn:microsoft.com/office/officeart/2005/8/layout/hierarchy6"/>
    <dgm:cxn modelId="{3C393921-95B1-4872-A6DE-C77CF9A15BE2}" type="presParOf" srcId="{A9C3EDA8-314D-4048-BD95-2A62C17F1EFC}" destId="{4A2CCE67-AD60-47EF-8B59-B84551A3D854}" srcOrd="0" destOrd="0" presId="urn:microsoft.com/office/officeart/2005/8/layout/hierarchy6"/>
    <dgm:cxn modelId="{912DA053-AAD3-4069-B3B3-A311007CBE87}" type="presParOf" srcId="{4A2CCE67-AD60-47EF-8B59-B84551A3D854}" destId="{11DBD928-8431-46EA-9606-81CA2168B8B6}" srcOrd="0" destOrd="0" presId="urn:microsoft.com/office/officeart/2005/8/layout/hierarchy6"/>
    <dgm:cxn modelId="{77A38F59-719A-47B6-9854-0B909F273FDC}" type="presParOf" srcId="{4A2CCE67-AD60-47EF-8B59-B84551A3D854}" destId="{70DCC998-1989-4E58-AA6C-271B8C38684C}" srcOrd="1" destOrd="0" presId="urn:microsoft.com/office/officeart/2005/8/layout/hierarchy6"/>
    <dgm:cxn modelId="{92F5BF0E-620D-47B3-A52A-4E38F4DC1C9D}" type="presParOf" srcId="{70DCC998-1989-4E58-AA6C-271B8C38684C}" destId="{64EE94E4-4780-45C1-9998-FAA3FABE8737}" srcOrd="0" destOrd="0" presId="urn:microsoft.com/office/officeart/2005/8/layout/hierarchy6"/>
    <dgm:cxn modelId="{0C0BE229-56D9-49C1-AC15-DBF69CCDB2C0}" type="presParOf" srcId="{70DCC998-1989-4E58-AA6C-271B8C38684C}" destId="{2C24CD4F-48EC-4446-A404-55EA9B7840CC}" srcOrd="1" destOrd="0" presId="urn:microsoft.com/office/officeart/2005/8/layout/hierarchy6"/>
    <dgm:cxn modelId="{FA7F74B3-1218-451A-A12A-F1C500532E19}" type="presParOf" srcId="{2C24CD4F-48EC-4446-A404-55EA9B7840CC}" destId="{BD6799B7-7A71-4443-9069-0EA9A01667C3}" srcOrd="0" destOrd="0" presId="urn:microsoft.com/office/officeart/2005/8/layout/hierarchy6"/>
    <dgm:cxn modelId="{225BC368-9819-4FB6-9D50-FAA9849D51EB}" type="presParOf" srcId="{2C24CD4F-48EC-4446-A404-55EA9B7840CC}" destId="{EBBD53DC-E53C-4F2D-92ED-71E8B682305E}" srcOrd="1" destOrd="0" presId="urn:microsoft.com/office/officeart/2005/8/layout/hierarchy6"/>
    <dgm:cxn modelId="{ED095BEB-AD2C-4DC1-93D9-178F733A5F99}" type="presParOf" srcId="{EBBD53DC-E53C-4F2D-92ED-71E8B682305E}" destId="{DABA3653-509E-420A-86E4-C0BAA513E939}" srcOrd="0" destOrd="0" presId="urn:microsoft.com/office/officeart/2005/8/layout/hierarchy6"/>
    <dgm:cxn modelId="{D0B5A72E-9173-44F2-AA97-5A485D8F8D5D}" type="presParOf" srcId="{EBBD53DC-E53C-4F2D-92ED-71E8B682305E}" destId="{DEBD118B-468D-4550-92CE-1FBA1D5B5314}" srcOrd="1" destOrd="0" presId="urn:microsoft.com/office/officeart/2005/8/layout/hierarchy6"/>
    <dgm:cxn modelId="{886F2F62-D0C4-44AE-A1EE-79FBB191987A}" type="presParOf" srcId="{DEBD118B-468D-4550-92CE-1FBA1D5B5314}" destId="{54FD585E-E9A5-4B6C-836B-B8A41F6C9290}" srcOrd="0" destOrd="0" presId="urn:microsoft.com/office/officeart/2005/8/layout/hierarchy6"/>
    <dgm:cxn modelId="{62CAAF26-E97E-4D3F-AFB6-40953ECC1712}" type="presParOf" srcId="{DEBD118B-468D-4550-92CE-1FBA1D5B5314}" destId="{CB9DC936-3BC3-4967-859B-D9C5BE2F9699}" srcOrd="1" destOrd="0" presId="urn:microsoft.com/office/officeart/2005/8/layout/hierarchy6"/>
    <dgm:cxn modelId="{11C4DC4F-5186-4ED8-B231-7DFD14620732}" type="presParOf" srcId="{70DCC998-1989-4E58-AA6C-271B8C38684C}" destId="{5242FF14-0939-4DC1-AE0B-3070342EEC22}" srcOrd="2" destOrd="0" presId="urn:microsoft.com/office/officeart/2005/8/layout/hierarchy6"/>
    <dgm:cxn modelId="{370D79AF-4763-45D3-AAE1-1BBA8DB94365}" type="presParOf" srcId="{70DCC998-1989-4E58-AA6C-271B8C38684C}" destId="{62175A6C-6FFD-4E3F-AA93-1BE71487AD0D}" srcOrd="3" destOrd="0" presId="urn:microsoft.com/office/officeart/2005/8/layout/hierarchy6"/>
    <dgm:cxn modelId="{116DD7D4-20D5-4071-A984-E27A8D0C1E69}" type="presParOf" srcId="{62175A6C-6FFD-4E3F-AA93-1BE71487AD0D}" destId="{4BD084D2-EF4A-46A8-B6AC-07FDBD315C6E}" srcOrd="0" destOrd="0" presId="urn:microsoft.com/office/officeart/2005/8/layout/hierarchy6"/>
    <dgm:cxn modelId="{37F8BA20-1148-4EEF-8289-1FCEE03D9873}" type="presParOf" srcId="{62175A6C-6FFD-4E3F-AA93-1BE71487AD0D}" destId="{0F2012CF-F4FC-46C8-AC3C-1A3FF17EA50D}" srcOrd="1" destOrd="0" presId="urn:microsoft.com/office/officeart/2005/8/layout/hierarchy6"/>
    <dgm:cxn modelId="{93D44CE1-E257-4CDC-879D-0098A654E561}" type="presParOf" srcId="{0F2012CF-F4FC-46C8-AC3C-1A3FF17EA50D}" destId="{A788B18C-F7DF-4620-BC73-4E3DD11309A9}" srcOrd="0" destOrd="0" presId="urn:microsoft.com/office/officeart/2005/8/layout/hierarchy6"/>
    <dgm:cxn modelId="{FAACD092-99F9-4DD6-8FE4-25DD3B3446D3}" type="presParOf" srcId="{0F2012CF-F4FC-46C8-AC3C-1A3FF17EA50D}" destId="{B13BC823-DEF4-47B0-8718-96B0B1DD51DB}" srcOrd="1" destOrd="0" presId="urn:microsoft.com/office/officeart/2005/8/layout/hierarchy6"/>
    <dgm:cxn modelId="{0070C225-5062-4E64-865F-2901A2523A8F}" type="presParOf" srcId="{B13BC823-DEF4-47B0-8718-96B0B1DD51DB}" destId="{F7593260-2F9E-416C-B64F-8A7E15DC686F}" srcOrd="0" destOrd="0" presId="urn:microsoft.com/office/officeart/2005/8/layout/hierarchy6"/>
    <dgm:cxn modelId="{264DADD2-1B88-4C3A-861B-A7BC6130FC64}" type="presParOf" srcId="{B13BC823-DEF4-47B0-8718-96B0B1DD51DB}" destId="{B8771AAB-083F-4A32-B15A-799B7B177A86}" srcOrd="1" destOrd="0" presId="urn:microsoft.com/office/officeart/2005/8/layout/hierarchy6"/>
    <dgm:cxn modelId="{F4FBCF5D-B5A8-49C6-B50E-C7C895D7DA73}" type="presParOf" srcId="{B8771AAB-083F-4A32-B15A-799B7B177A86}" destId="{A6ED818F-DBDC-4155-8498-2C4B4B9B1A33}" srcOrd="0" destOrd="0" presId="urn:microsoft.com/office/officeart/2005/8/layout/hierarchy6"/>
    <dgm:cxn modelId="{57938D22-7EA6-40EB-B7E9-79E0D1823F1E}" type="presParOf" srcId="{B8771AAB-083F-4A32-B15A-799B7B177A86}" destId="{05198C9D-D0B1-45A3-A468-DCAD63641CFB}" srcOrd="1" destOrd="0" presId="urn:microsoft.com/office/officeart/2005/8/layout/hierarchy6"/>
    <dgm:cxn modelId="{54166098-97AB-46D6-86AA-568638818418}" type="presParOf" srcId="{05198C9D-D0B1-45A3-A468-DCAD63641CFB}" destId="{9D6B1825-5DA8-4AC9-938E-D09DA44D81E0}" srcOrd="0" destOrd="0" presId="urn:microsoft.com/office/officeart/2005/8/layout/hierarchy6"/>
    <dgm:cxn modelId="{BCF362CD-EE2B-4E9F-B361-1213B13EF9F2}" type="presParOf" srcId="{05198C9D-D0B1-45A3-A468-DCAD63641CFB}" destId="{12F43331-58C3-4F50-90C3-0F93AE640BE0}" srcOrd="1" destOrd="0" presId="urn:microsoft.com/office/officeart/2005/8/layout/hierarchy6"/>
    <dgm:cxn modelId="{8918B61E-1EA9-4877-9115-8A9C7DE7958B}" type="presParOf" srcId="{B8771AAB-083F-4A32-B15A-799B7B177A86}" destId="{FFD2E19E-DF4B-431C-AF9F-CADBD12A8327}" srcOrd="2" destOrd="0" presId="urn:microsoft.com/office/officeart/2005/8/layout/hierarchy6"/>
    <dgm:cxn modelId="{42D25292-E2D8-4659-9E42-BE9C40EEF4E3}" type="presParOf" srcId="{B8771AAB-083F-4A32-B15A-799B7B177A86}" destId="{205C2EA7-0450-4C24-B32A-054B2DBABA09}" srcOrd="3" destOrd="0" presId="urn:microsoft.com/office/officeart/2005/8/layout/hierarchy6"/>
    <dgm:cxn modelId="{DE866D5F-764C-4999-97CC-C7E693245B05}" type="presParOf" srcId="{205C2EA7-0450-4C24-B32A-054B2DBABA09}" destId="{4AE04D95-F9C2-44BA-951A-DB501741FCB7}" srcOrd="0" destOrd="0" presId="urn:microsoft.com/office/officeart/2005/8/layout/hierarchy6"/>
    <dgm:cxn modelId="{F838EEB5-315C-42F3-9599-7FF535C6A315}" type="presParOf" srcId="{205C2EA7-0450-4C24-B32A-054B2DBABA09}" destId="{AD82EB6A-CD6D-4197-A1BE-08AC59CC8888}" srcOrd="1" destOrd="0" presId="urn:microsoft.com/office/officeart/2005/8/layout/hierarchy6"/>
    <dgm:cxn modelId="{47491F7D-D4E5-4AF3-B79F-E5FC2EEFEE41}" type="presParOf" srcId="{0F2012CF-F4FC-46C8-AC3C-1A3FF17EA50D}" destId="{66F31CFA-3620-4587-8728-6016DB0C7FAB}" srcOrd="2" destOrd="0" presId="urn:microsoft.com/office/officeart/2005/8/layout/hierarchy6"/>
    <dgm:cxn modelId="{97CD289D-E55A-4E22-8A5B-64927A69B6EA}" type="presParOf" srcId="{0F2012CF-F4FC-46C8-AC3C-1A3FF17EA50D}" destId="{23E032D3-1B5D-42FF-B642-4311BC02B865}" srcOrd="3" destOrd="0" presId="urn:microsoft.com/office/officeart/2005/8/layout/hierarchy6"/>
    <dgm:cxn modelId="{6A94CF1B-48D5-4581-B299-1DAE158C3E35}" type="presParOf" srcId="{23E032D3-1B5D-42FF-B642-4311BC02B865}" destId="{04B3567C-ECC3-499F-8CF6-597D3A67BE2C}" srcOrd="0" destOrd="0" presId="urn:microsoft.com/office/officeart/2005/8/layout/hierarchy6"/>
    <dgm:cxn modelId="{D7389E18-527C-4D49-93BC-9AC24B058A3A}" type="presParOf" srcId="{23E032D3-1B5D-42FF-B642-4311BC02B865}" destId="{7BC0D35C-9069-4E7B-BEC3-28735DD96C4D}" srcOrd="1" destOrd="0" presId="urn:microsoft.com/office/officeart/2005/8/layout/hierarchy6"/>
    <dgm:cxn modelId="{7639BAEC-3F9D-413F-8B66-58805578CE47}" type="presParOf" srcId="{7BC0D35C-9069-4E7B-BEC3-28735DD96C4D}" destId="{CB92A3D0-3324-47FD-AE6F-321DDF49EE81}" srcOrd="0" destOrd="0" presId="urn:microsoft.com/office/officeart/2005/8/layout/hierarchy6"/>
    <dgm:cxn modelId="{91F48A7F-4223-45FA-9EF7-B1CB7AE2BE2E}" type="presParOf" srcId="{7BC0D35C-9069-4E7B-BEC3-28735DD96C4D}" destId="{8246AB69-40CB-473F-A498-8C417C10FCC8}" srcOrd="1" destOrd="0" presId="urn:microsoft.com/office/officeart/2005/8/layout/hierarchy6"/>
    <dgm:cxn modelId="{9838900C-4F25-4CD9-82A3-3BBB0B24AB97}" type="presParOf" srcId="{8246AB69-40CB-473F-A498-8C417C10FCC8}" destId="{5C802EDC-7CBB-4B2C-AAAF-4496F9206E12}" srcOrd="0" destOrd="0" presId="urn:microsoft.com/office/officeart/2005/8/layout/hierarchy6"/>
    <dgm:cxn modelId="{546B4D40-8480-4B1E-B813-2C7E6DE697B4}" type="presParOf" srcId="{8246AB69-40CB-473F-A498-8C417C10FCC8}" destId="{0B0B39E4-F938-4BC9-8027-7FA472341D9D}" srcOrd="1" destOrd="0" presId="urn:microsoft.com/office/officeart/2005/8/layout/hierarchy6"/>
    <dgm:cxn modelId="{565AF61D-2E56-4868-BBE7-29D26B826BDE}" type="presParOf" srcId="{0B0B39E4-F938-4BC9-8027-7FA472341D9D}" destId="{AE19FB38-9B5D-4D05-8F2C-2B6AE8445E16}" srcOrd="0" destOrd="0" presId="urn:microsoft.com/office/officeart/2005/8/layout/hierarchy6"/>
    <dgm:cxn modelId="{84ED86F3-CB99-463A-B314-D757F5592BC3}" type="presParOf" srcId="{0B0B39E4-F938-4BC9-8027-7FA472341D9D}" destId="{49664B8A-39C8-49DF-9C7A-2C12D0C70E44}" srcOrd="1" destOrd="0" presId="urn:microsoft.com/office/officeart/2005/8/layout/hierarchy6"/>
    <dgm:cxn modelId="{747A4374-DC3E-460E-A722-04402B1CDFF5}" type="presParOf" srcId="{49664B8A-39C8-49DF-9C7A-2C12D0C70E44}" destId="{93279769-0ACF-44B8-83CE-5FB563B522A1}" srcOrd="0" destOrd="0" presId="urn:microsoft.com/office/officeart/2005/8/layout/hierarchy6"/>
    <dgm:cxn modelId="{906D9690-5CEC-45AC-875D-C14E3C009BC2}" type="presParOf" srcId="{49664B8A-39C8-49DF-9C7A-2C12D0C70E44}" destId="{4F7E6607-5B01-4253-90B2-8D96690A8EF7}" srcOrd="1" destOrd="0" presId="urn:microsoft.com/office/officeart/2005/8/layout/hierarchy6"/>
    <dgm:cxn modelId="{157C980C-79DC-453F-A33E-86AAE5790102}" type="presParOf" srcId="{7BC0D35C-9069-4E7B-BEC3-28735DD96C4D}" destId="{A870EDD8-CE6A-450B-BCEF-B3F93405EDFF}" srcOrd="2" destOrd="0" presId="urn:microsoft.com/office/officeart/2005/8/layout/hierarchy6"/>
    <dgm:cxn modelId="{B325EABE-7BE2-4438-BDD3-FCFFA8F8CDC8}" type="presParOf" srcId="{7BC0D35C-9069-4E7B-BEC3-28735DD96C4D}" destId="{5BF062A7-9930-454F-BFE6-8681596A0EA3}" srcOrd="3" destOrd="0" presId="urn:microsoft.com/office/officeart/2005/8/layout/hierarchy6"/>
    <dgm:cxn modelId="{F46BDF65-D215-4BF9-9F2E-DA3E477DBACD}" type="presParOf" srcId="{5BF062A7-9930-454F-BFE6-8681596A0EA3}" destId="{687317E2-2E41-4C23-8C4A-BC558A4F4C42}" srcOrd="0" destOrd="0" presId="urn:microsoft.com/office/officeart/2005/8/layout/hierarchy6"/>
    <dgm:cxn modelId="{189BE0FE-FB6C-4B95-896A-31651D45FC75}" type="presParOf" srcId="{5BF062A7-9930-454F-BFE6-8681596A0EA3}" destId="{F2ED4515-1F23-4F69-AAE3-FD1F368CBB01}" srcOrd="1" destOrd="0" presId="urn:microsoft.com/office/officeart/2005/8/layout/hierarchy6"/>
    <dgm:cxn modelId="{53B48A78-37CE-4523-BAF3-1C3CE0F5123C}" type="presParOf" srcId="{7BC0D35C-9069-4E7B-BEC3-28735DD96C4D}" destId="{49EE5EC6-7E81-4F5B-BB4A-4A79E37CC26D}" srcOrd="4" destOrd="0" presId="urn:microsoft.com/office/officeart/2005/8/layout/hierarchy6"/>
    <dgm:cxn modelId="{7793CEA0-29E7-4D81-8BAB-30E413726A9D}" type="presParOf" srcId="{7BC0D35C-9069-4E7B-BEC3-28735DD96C4D}" destId="{143CB73E-FC85-4220-9897-EFBFD26D1D0E}" srcOrd="5" destOrd="0" presId="urn:microsoft.com/office/officeart/2005/8/layout/hierarchy6"/>
    <dgm:cxn modelId="{C392AD0F-8912-4CFC-BF68-1C4AA0973AA0}" type="presParOf" srcId="{143CB73E-FC85-4220-9897-EFBFD26D1D0E}" destId="{7BFA8C4A-13F0-4AE4-A4C9-9BE70ACC50E1}" srcOrd="0" destOrd="0" presId="urn:microsoft.com/office/officeart/2005/8/layout/hierarchy6"/>
    <dgm:cxn modelId="{65886A51-ED85-4697-A95C-F0ACA0E00C81}" type="presParOf" srcId="{143CB73E-FC85-4220-9897-EFBFD26D1D0E}" destId="{BCDF8ADC-5BF3-44E1-B472-0DD6653573B5}" srcOrd="1" destOrd="0" presId="urn:microsoft.com/office/officeart/2005/8/layout/hierarchy6"/>
    <dgm:cxn modelId="{DCC99493-9734-4240-911D-B71DC7B382DF}" type="presParOf" srcId="{0F2012CF-F4FC-46C8-AC3C-1A3FF17EA50D}" destId="{A1BC04F0-B4E0-4C2C-B78E-C06B6C8FE0C2}" srcOrd="4" destOrd="0" presId="urn:microsoft.com/office/officeart/2005/8/layout/hierarchy6"/>
    <dgm:cxn modelId="{44582F9E-047E-479B-A0DE-2960E10036F8}" type="presParOf" srcId="{0F2012CF-F4FC-46C8-AC3C-1A3FF17EA50D}" destId="{E0D0845F-5DE6-428F-BAEA-B3D4ABBB1391}" srcOrd="5" destOrd="0" presId="urn:microsoft.com/office/officeart/2005/8/layout/hierarchy6"/>
    <dgm:cxn modelId="{380FE1D2-17C6-4BA8-8A77-A83E913E050D}" type="presParOf" srcId="{E0D0845F-5DE6-428F-BAEA-B3D4ABBB1391}" destId="{CAE310BF-FE2A-4D98-9B43-96750FEB0227}" srcOrd="0" destOrd="0" presId="urn:microsoft.com/office/officeart/2005/8/layout/hierarchy6"/>
    <dgm:cxn modelId="{70E22F4A-80C7-4761-9F7B-AA3A411B0399}" type="presParOf" srcId="{E0D0845F-5DE6-428F-BAEA-B3D4ABBB1391}" destId="{B475E53F-971A-41A6-9017-D2A4CB237AA5}" srcOrd="1" destOrd="0" presId="urn:microsoft.com/office/officeart/2005/8/layout/hierarchy6"/>
    <dgm:cxn modelId="{F0639D58-43B0-4611-B9BA-5D3607221D7C}" type="presParOf" srcId="{B475E53F-971A-41A6-9017-D2A4CB237AA5}" destId="{0501D07F-DF64-4227-876C-3076E6F6A9CC}" srcOrd="0" destOrd="0" presId="urn:microsoft.com/office/officeart/2005/8/layout/hierarchy6"/>
    <dgm:cxn modelId="{D7DF6924-81B6-45A2-AC9B-E0BEB7A54555}" type="presParOf" srcId="{B475E53F-971A-41A6-9017-D2A4CB237AA5}" destId="{BF0483E7-4478-48F9-A886-E31784F1B1A0}" srcOrd="1" destOrd="0" presId="urn:microsoft.com/office/officeart/2005/8/layout/hierarchy6"/>
    <dgm:cxn modelId="{02D7F653-8D19-412A-B36D-F2CE8FC9F6F4}" type="presParOf" srcId="{BF0483E7-4478-48F9-A886-E31784F1B1A0}" destId="{D75ADA04-BCE8-4A66-8764-1F84E932B6B0}" srcOrd="0" destOrd="0" presId="urn:microsoft.com/office/officeart/2005/8/layout/hierarchy6"/>
    <dgm:cxn modelId="{6602E3B9-7195-4A4A-BE5A-A50656EE507F}" type="presParOf" srcId="{BF0483E7-4478-48F9-A886-E31784F1B1A0}" destId="{4B31641F-C7F7-484B-996F-0F02181F281D}" srcOrd="1" destOrd="0" presId="urn:microsoft.com/office/officeart/2005/8/layout/hierarchy6"/>
    <dgm:cxn modelId="{2AFE4A53-2592-4B59-9FB6-FF45D35227ED}" type="presParOf" srcId="{44D538B5-044D-4FDA-892B-DC29DF645A1D}" destId="{1E6C24D1-6EE7-4304-8EDA-00567CAD5D10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DBD928-8431-46EA-9606-81CA2168B8B6}">
      <dsp:nvSpPr>
        <dsp:cNvPr id="0" name=""/>
        <dsp:cNvSpPr/>
      </dsp:nvSpPr>
      <dsp:spPr>
        <a:xfrm>
          <a:off x="3698137" y="343282"/>
          <a:ext cx="1656352" cy="4107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DGD Systems</a:t>
          </a:r>
          <a:endParaRPr lang="en-US" sz="1400" b="1" kern="1200" dirty="0"/>
        </a:p>
      </dsp:txBody>
      <dsp:txXfrm>
        <a:off x="3710169" y="355314"/>
        <a:ext cx="1632288" cy="386725"/>
      </dsp:txXfrm>
    </dsp:sp>
    <dsp:sp modelId="{64EE94E4-4780-45C1-9998-FAA3FABE8737}">
      <dsp:nvSpPr>
        <dsp:cNvPr id="0" name=""/>
        <dsp:cNvSpPr/>
      </dsp:nvSpPr>
      <dsp:spPr>
        <a:xfrm>
          <a:off x="787642" y="754072"/>
          <a:ext cx="3738670" cy="255223"/>
        </a:xfrm>
        <a:custGeom>
          <a:avLst/>
          <a:gdLst/>
          <a:ahLst/>
          <a:cxnLst/>
          <a:rect l="0" t="0" r="0" b="0"/>
          <a:pathLst>
            <a:path>
              <a:moveTo>
                <a:pt x="3738670" y="0"/>
              </a:moveTo>
              <a:lnTo>
                <a:pt x="3738670" y="127611"/>
              </a:lnTo>
              <a:lnTo>
                <a:pt x="0" y="127611"/>
              </a:lnTo>
              <a:lnTo>
                <a:pt x="0" y="2552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6799B7-7A71-4443-9069-0EA9A01667C3}">
      <dsp:nvSpPr>
        <dsp:cNvPr id="0" name=""/>
        <dsp:cNvSpPr/>
      </dsp:nvSpPr>
      <dsp:spPr>
        <a:xfrm>
          <a:off x="4407" y="1009295"/>
          <a:ext cx="1566469" cy="4085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Pre-BOP </a:t>
          </a:r>
          <a:endParaRPr lang="en-US" sz="1400" b="1" kern="1200" dirty="0"/>
        </a:p>
      </dsp:txBody>
      <dsp:txXfrm>
        <a:off x="16372" y="1021260"/>
        <a:ext cx="1542539" cy="384600"/>
      </dsp:txXfrm>
    </dsp:sp>
    <dsp:sp modelId="{DABA3653-509E-420A-86E4-C0BAA513E939}">
      <dsp:nvSpPr>
        <dsp:cNvPr id="0" name=""/>
        <dsp:cNvSpPr/>
      </dsp:nvSpPr>
      <dsp:spPr>
        <a:xfrm>
          <a:off x="737128" y="1417825"/>
          <a:ext cx="91440" cy="2409826"/>
        </a:xfrm>
        <a:custGeom>
          <a:avLst/>
          <a:gdLst/>
          <a:ahLst/>
          <a:cxnLst/>
          <a:rect l="0" t="0" r="0" b="0"/>
          <a:pathLst>
            <a:path>
              <a:moveTo>
                <a:pt x="50513" y="0"/>
              </a:moveTo>
              <a:lnTo>
                <a:pt x="50513" y="1204913"/>
              </a:lnTo>
              <a:lnTo>
                <a:pt x="45720" y="1204913"/>
              </a:lnTo>
              <a:lnTo>
                <a:pt x="45720" y="24098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FD585E-E9A5-4B6C-836B-B8A41F6C9290}">
      <dsp:nvSpPr>
        <dsp:cNvPr id="0" name=""/>
        <dsp:cNvSpPr/>
      </dsp:nvSpPr>
      <dsp:spPr>
        <a:xfrm>
          <a:off x="265401" y="3827652"/>
          <a:ext cx="1034893" cy="7452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solidFill>
                <a:schemeClr val="bg1"/>
              </a:solidFill>
            </a:rPr>
            <a:t>R</a:t>
          </a:r>
          <a:r>
            <a:rPr lang="en-US" sz="1200" b="0" kern="1200" dirty="0" err="1" smtClean="0">
              <a:solidFill>
                <a:schemeClr val="bg1"/>
              </a:solidFill>
            </a:rPr>
            <a:t>iserless</a:t>
          </a:r>
          <a:r>
            <a:rPr lang="en-US" sz="1200" b="0" kern="1200" dirty="0" smtClean="0">
              <a:solidFill>
                <a:schemeClr val="bg1"/>
              </a:solidFill>
            </a:rPr>
            <a:t>   </a:t>
          </a:r>
          <a:r>
            <a:rPr lang="en-US" sz="1200" b="1" kern="1200" dirty="0" smtClean="0">
              <a:solidFill>
                <a:schemeClr val="bg1"/>
              </a:solidFill>
            </a:rPr>
            <a:t>M</a:t>
          </a:r>
          <a:r>
            <a:rPr lang="en-US" sz="1200" b="0" kern="1200" dirty="0" smtClean="0">
              <a:solidFill>
                <a:schemeClr val="bg1"/>
              </a:solidFill>
            </a:rPr>
            <a:t>ud      </a:t>
          </a:r>
          <a:r>
            <a:rPr lang="en-US" sz="1200" b="1" kern="1200" dirty="0" smtClean="0">
              <a:solidFill>
                <a:schemeClr val="bg1"/>
              </a:solidFill>
            </a:rPr>
            <a:t>R</a:t>
          </a:r>
          <a:r>
            <a:rPr lang="en-US" sz="1200" b="0" kern="1200" dirty="0" smtClean="0">
              <a:solidFill>
                <a:schemeClr val="bg1"/>
              </a:solidFill>
            </a:rPr>
            <a:t>eturn</a:t>
          </a:r>
          <a:endParaRPr lang="en-US" sz="1200" b="0" kern="1200" dirty="0">
            <a:solidFill>
              <a:schemeClr val="bg1"/>
            </a:solidFill>
          </a:endParaRPr>
        </a:p>
      </dsp:txBody>
      <dsp:txXfrm>
        <a:off x="287229" y="3849480"/>
        <a:ext cx="991237" cy="701614"/>
      </dsp:txXfrm>
    </dsp:sp>
    <dsp:sp modelId="{5242FF14-0939-4DC1-AE0B-3070342EEC22}">
      <dsp:nvSpPr>
        <dsp:cNvPr id="0" name=""/>
        <dsp:cNvSpPr/>
      </dsp:nvSpPr>
      <dsp:spPr>
        <a:xfrm>
          <a:off x="4526313" y="754072"/>
          <a:ext cx="1367076" cy="2591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587"/>
              </a:lnTo>
              <a:lnTo>
                <a:pt x="1367076" y="129587"/>
              </a:lnTo>
              <a:lnTo>
                <a:pt x="1367076" y="2591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D084D2-EF4A-46A8-B6AC-07FDBD315C6E}">
      <dsp:nvSpPr>
        <dsp:cNvPr id="0" name=""/>
        <dsp:cNvSpPr/>
      </dsp:nvSpPr>
      <dsp:spPr>
        <a:xfrm>
          <a:off x="4150787" y="1013247"/>
          <a:ext cx="3485205" cy="410789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Post-BOP</a:t>
          </a:r>
          <a:endParaRPr lang="en-US" sz="1400" b="1" kern="1200" dirty="0"/>
        </a:p>
      </dsp:txBody>
      <dsp:txXfrm>
        <a:off x="4162819" y="1025279"/>
        <a:ext cx="3461141" cy="386725"/>
      </dsp:txXfrm>
    </dsp:sp>
    <dsp:sp modelId="{A788B18C-F7DF-4620-BC73-4E3DD11309A9}">
      <dsp:nvSpPr>
        <dsp:cNvPr id="0" name=""/>
        <dsp:cNvSpPr/>
      </dsp:nvSpPr>
      <dsp:spPr>
        <a:xfrm>
          <a:off x="2836982" y="1424036"/>
          <a:ext cx="3056407" cy="398860"/>
        </a:xfrm>
        <a:custGeom>
          <a:avLst/>
          <a:gdLst/>
          <a:ahLst/>
          <a:cxnLst/>
          <a:rect l="0" t="0" r="0" b="0"/>
          <a:pathLst>
            <a:path>
              <a:moveTo>
                <a:pt x="3056407" y="0"/>
              </a:moveTo>
              <a:lnTo>
                <a:pt x="3056407" y="199430"/>
              </a:lnTo>
              <a:lnTo>
                <a:pt x="0" y="199430"/>
              </a:lnTo>
              <a:lnTo>
                <a:pt x="0" y="3988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593260-2F9E-416C-B64F-8A7E15DC686F}">
      <dsp:nvSpPr>
        <dsp:cNvPr id="0" name=""/>
        <dsp:cNvSpPr/>
      </dsp:nvSpPr>
      <dsp:spPr>
        <a:xfrm>
          <a:off x="1519269" y="1822896"/>
          <a:ext cx="2635426" cy="5766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Seabed Pumping</a:t>
          </a:r>
          <a:endParaRPr lang="en-US" sz="1400" kern="1200" dirty="0"/>
        </a:p>
      </dsp:txBody>
      <dsp:txXfrm>
        <a:off x="1536159" y="1839786"/>
        <a:ext cx="2601646" cy="542882"/>
      </dsp:txXfrm>
    </dsp:sp>
    <dsp:sp modelId="{A6ED818F-DBDC-4155-8498-2C4B4B9B1A33}">
      <dsp:nvSpPr>
        <dsp:cNvPr id="0" name=""/>
        <dsp:cNvSpPr/>
      </dsp:nvSpPr>
      <dsp:spPr>
        <a:xfrm>
          <a:off x="2081512" y="2399559"/>
          <a:ext cx="755469" cy="1436440"/>
        </a:xfrm>
        <a:custGeom>
          <a:avLst/>
          <a:gdLst/>
          <a:ahLst/>
          <a:cxnLst/>
          <a:rect l="0" t="0" r="0" b="0"/>
          <a:pathLst>
            <a:path>
              <a:moveTo>
                <a:pt x="755469" y="0"/>
              </a:moveTo>
              <a:lnTo>
                <a:pt x="755469" y="718220"/>
              </a:lnTo>
              <a:lnTo>
                <a:pt x="0" y="718220"/>
              </a:lnTo>
              <a:lnTo>
                <a:pt x="0" y="14364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6B1825-5DA8-4AC9-938E-D09DA44D81E0}">
      <dsp:nvSpPr>
        <dsp:cNvPr id="0" name=""/>
        <dsp:cNvSpPr/>
      </dsp:nvSpPr>
      <dsp:spPr>
        <a:xfrm>
          <a:off x="1508260" y="3835999"/>
          <a:ext cx="1146503" cy="7558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M</a:t>
          </a:r>
          <a:r>
            <a:rPr lang="en-US" sz="1200" b="0" kern="1200" dirty="0" smtClean="0">
              <a:solidFill>
                <a:schemeClr val="bg1"/>
              </a:solidFill>
            </a:rPr>
            <a:t>ax  </a:t>
          </a:r>
          <a:r>
            <a:rPr lang="en-US" sz="1200" b="0" kern="1200" dirty="0" smtClean="0">
              <a:solidFill>
                <a:schemeClr val="bg1"/>
              </a:solidFill>
            </a:rPr>
            <a:t>              </a:t>
          </a:r>
          <a:r>
            <a:rPr lang="en-US" sz="1200" b="1" kern="1200" dirty="0" smtClean="0">
              <a:solidFill>
                <a:schemeClr val="bg1"/>
              </a:solidFill>
            </a:rPr>
            <a:t>L</a:t>
          </a:r>
          <a:r>
            <a:rPr lang="en-US" sz="1200" b="0" kern="1200" dirty="0" smtClean="0">
              <a:solidFill>
                <a:schemeClr val="bg1"/>
              </a:solidFill>
            </a:rPr>
            <a:t>ift </a:t>
          </a:r>
          <a:r>
            <a:rPr lang="en-US" sz="1200" b="0" kern="1200" dirty="0" smtClean="0">
              <a:solidFill>
                <a:schemeClr val="bg1"/>
              </a:solidFill>
            </a:rPr>
            <a:t>          </a:t>
          </a:r>
          <a:r>
            <a:rPr lang="en-US" sz="1200" b="1" kern="1200" dirty="0" smtClean="0">
              <a:solidFill>
                <a:schemeClr val="bg1"/>
              </a:solidFill>
            </a:rPr>
            <a:t>D</a:t>
          </a:r>
          <a:r>
            <a:rPr lang="en-US" sz="1200" b="0" kern="1200" dirty="0" smtClean="0">
              <a:solidFill>
                <a:schemeClr val="bg1"/>
              </a:solidFill>
            </a:rPr>
            <a:t>rilling</a:t>
          </a:r>
          <a:endParaRPr lang="en-US" sz="1200" b="0" kern="1200" dirty="0">
            <a:solidFill>
              <a:schemeClr val="bg1"/>
            </a:solidFill>
          </a:endParaRPr>
        </a:p>
      </dsp:txBody>
      <dsp:txXfrm>
        <a:off x="1530399" y="3858138"/>
        <a:ext cx="1102225" cy="711603"/>
      </dsp:txXfrm>
    </dsp:sp>
    <dsp:sp modelId="{FFD2E19E-DF4B-431C-AF9F-CADBD12A8327}">
      <dsp:nvSpPr>
        <dsp:cNvPr id="0" name=""/>
        <dsp:cNvSpPr/>
      </dsp:nvSpPr>
      <dsp:spPr>
        <a:xfrm>
          <a:off x="2836982" y="2399559"/>
          <a:ext cx="543212" cy="14316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5808"/>
              </a:lnTo>
              <a:lnTo>
                <a:pt x="543212" y="715808"/>
              </a:lnTo>
              <a:lnTo>
                <a:pt x="543212" y="14316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E04D95-F9C2-44BA-951A-DB501741FCB7}">
      <dsp:nvSpPr>
        <dsp:cNvPr id="0" name=""/>
        <dsp:cNvSpPr/>
      </dsp:nvSpPr>
      <dsp:spPr>
        <a:xfrm>
          <a:off x="2794890" y="3831176"/>
          <a:ext cx="1170608" cy="7558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C</a:t>
          </a:r>
          <a:r>
            <a:rPr lang="en-US" sz="1200" kern="1200" dirty="0" smtClean="0">
              <a:solidFill>
                <a:schemeClr val="bg1"/>
              </a:solidFill>
            </a:rPr>
            <a:t>ontrolled </a:t>
          </a:r>
          <a:r>
            <a:rPr lang="en-US" sz="1200" kern="1200" dirty="0" smtClean="0">
              <a:solidFill>
                <a:schemeClr val="bg1"/>
              </a:solidFill>
            </a:rPr>
            <a:t>  </a:t>
          </a:r>
          <a:r>
            <a:rPr lang="en-US" sz="1200" b="1" kern="1200" dirty="0" smtClean="0">
              <a:solidFill>
                <a:schemeClr val="bg1"/>
              </a:solidFill>
            </a:rPr>
            <a:t>M</a:t>
          </a:r>
          <a:r>
            <a:rPr lang="en-US" sz="1200" kern="1200" dirty="0" smtClean="0">
              <a:solidFill>
                <a:schemeClr val="bg1"/>
              </a:solidFill>
            </a:rPr>
            <a:t>ud       </a:t>
          </a:r>
          <a:r>
            <a:rPr lang="en-US" sz="1200" b="1" kern="1200" dirty="0" smtClean="0">
              <a:solidFill>
                <a:schemeClr val="bg1"/>
              </a:solidFill>
            </a:rPr>
            <a:t>P</a:t>
          </a:r>
          <a:r>
            <a:rPr lang="en-US" sz="1200" kern="1200" dirty="0" smtClean="0">
              <a:solidFill>
                <a:schemeClr val="bg1"/>
              </a:solidFill>
            </a:rPr>
            <a:t>ressure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2817029" y="3853315"/>
        <a:ext cx="1126330" cy="711603"/>
      </dsp:txXfrm>
    </dsp:sp>
    <dsp:sp modelId="{66F31CFA-3620-4587-8728-6016DB0C7FAB}">
      <dsp:nvSpPr>
        <dsp:cNvPr id="0" name=""/>
        <dsp:cNvSpPr/>
      </dsp:nvSpPr>
      <dsp:spPr>
        <a:xfrm>
          <a:off x="5346139" y="1424036"/>
          <a:ext cx="547250" cy="393577"/>
        </a:xfrm>
        <a:custGeom>
          <a:avLst/>
          <a:gdLst/>
          <a:ahLst/>
          <a:cxnLst/>
          <a:rect l="0" t="0" r="0" b="0"/>
          <a:pathLst>
            <a:path>
              <a:moveTo>
                <a:pt x="547250" y="0"/>
              </a:moveTo>
              <a:lnTo>
                <a:pt x="547250" y="196788"/>
              </a:lnTo>
              <a:lnTo>
                <a:pt x="0" y="196788"/>
              </a:lnTo>
              <a:lnTo>
                <a:pt x="0" y="3935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B3567C-ECC3-499F-8CF6-597D3A67BE2C}">
      <dsp:nvSpPr>
        <dsp:cNvPr id="0" name=""/>
        <dsp:cNvSpPr/>
      </dsp:nvSpPr>
      <dsp:spPr>
        <a:xfrm>
          <a:off x="4677672" y="1817614"/>
          <a:ext cx="1336934" cy="5886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Dilution</a:t>
          </a:r>
          <a:endParaRPr lang="en-US" sz="1400" kern="1200" dirty="0"/>
        </a:p>
      </dsp:txBody>
      <dsp:txXfrm>
        <a:off x="4694913" y="1834855"/>
        <a:ext cx="1302452" cy="554154"/>
      </dsp:txXfrm>
    </dsp:sp>
    <dsp:sp modelId="{CB92A3D0-3324-47FD-AE6F-321DDF49EE81}">
      <dsp:nvSpPr>
        <dsp:cNvPr id="0" name=""/>
        <dsp:cNvSpPr/>
      </dsp:nvSpPr>
      <dsp:spPr>
        <a:xfrm>
          <a:off x="4751386" y="2406250"/>
          <a:ext cx="594753" cy="709696"/>
        </a:xfrm>
        <a:custGeom>
          <a:avLst/>
          <a:gdLst/>
          <a:ahLst/>
          <a:cxnLst/>
          <a:rect l="0" t="0" r="0" b="0"/>
          <a:pathLst>
            <a:path>
              <a:moveTo>
                <a:pt x="594753" y="0"/>
              </a:moveTo>
              <a:lnTo>
                <a:pt x="594753" y="354848"/>
              </a:lnTo>
              <a:lnTo>
                <a:pt x="0" y="354848"/>
              </a:lnTo>
              <a:lnTo>
                <a:pt x="0" y="7096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802EDC-7CBB-4B2C-AAAF-4496F9206E12}">
      <dsp:nvSpPr>
        <dsp:cNvPr id="0" name=""/>
        <dsp:cNvSpPr/>
      </dsp:nvSpPr>
      <dsp:spPr>
        <a:xfrm>
          <a:off x="4308165" y="3115947"/>
          <a:ext cx="886442" cy="5764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With Liquids</a:t>
          </a:r>
          <a:endParaRPr lang="en-US" sz="1050" kern="1200" dirty="0"/>
        </a:p>
      </dsp:txBody>
      <dsp:txXfrm>
        <a:off x="4325050" y="3132832"/>
        <a:ext cx="852672" cy="542719"/>
      </dsp:txXfrm>
    </dsp:sp>
    <dsp:sp modelId="{AE19FB38-9B5D-4D05-8F2C-2B6AE8445E16}">
      <dsp:nvSpPr>
        <dsp:cNvPr id="0" name=""/>
        <dsp:cNvSpPr/>
      </dsp:nvSpPr>
      <dsp:spPr>
        <a:xfrm>
          <a:off x="4704501" y="3692436"/>
          <a:ext cx="91440" cy="154132"/>
        </a:xfrm>
        <a:custGeom>
          <a:avLst/>
          <a:gdLst/>
          <a:ahLst/>
          <a:cxnLst/>
          <a:rect l="0" t="0" r="0" b="0"/>
          <a:pathLst>
            <a:path>
              <a:moveTo>
                <a:pt x="46884" y="0"/>
              </a:moveTo>
              <a:lnTo>
                <a:pt x="46884" y="77066"/>
              </a:lnTo>
              <a:lnTo>
                <a:pt x="45720" y="77066"/>
              </a:lnTo>
              <a:lnTo>
                <a:pt x="45720" y="1541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279769-0ACF-44B8-83CE-5FB563B522A1}">
      <dsp:nvSpPr>
        <dsp:cNvPr id="0" name=""/>
        <dsp:cNvSpPr/>
      </dsp:nvSpPr>
      <dsp:spPr>
        <a:xfrm>
          <a:off x="4107436" y="3846569"/>
          <a:ext cx="1285569" cy="7511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bg1"/>
              </a:solidFill>
            </a:rPr>
            <a:t>C</a:t>
          </a:r>
          <a:r>
            <a:rPr lang="en-US" sz="1100" kern="1200" dirty="0" smtClean="0">
              <a:solidFill>
                <a:schemeClr val="bg1"/>
              </a:solidFill>
            </a:rPr>
            <a:t>ontinuous  </a:t>
          </a:r>
          <a:r>
            <a:rPr lang="en-US" sz="1100" b="1" kern="1200" dirty="0" smtClean="0">
              <a:solidFill>
                <a:schemeClr val="bg1"/>
              </a:solidFill>
            </a:rPr>
            <a:t>A</a:t>
          </a:r>
          <a:r>
            <a:rPr lang="en-US" sz="1100" kern="1200" dirty="0" smtClean="0">
              <a:solidFill>
                <a:schemeClr val="bg1"/>
              </a:solidFill>
            </a:rPr>
            <a:t>nnular </a:t>
          </a:r>
          <a:r>
            <a:rPr lang="en-US" sz="1100" kern="1200" dirty="0" smtClean="0">
              <a:solidFill>
                <a:schemeClr val="bg1"/>
              </a:solidFill>
            </a:rPr>
            <a:t>      </a:t>
          </a:r>
          <a:r>
            <a:rPr lang="en-US" sz="1100" b="1" kern="1200" dirty="0" smtClean="0">
              <a:solidFill>
                <a:schemeClr val="bg1"/>
              </a:solidFill>
            </a:rPr>
            <a:t>P</a:t>
          </a:r>
          <a:r>
            <a:rPr lang="en-US" sz="1100" kern="1200" dirty="0" smtClean="0">
              <a:solidFill>
                <a:schemeClr val="bg1"/>
              </a:solidFill>
            </a:rPr>
            <a:t>ressure </a:t>
          </a:r>
          <a:r>
            <a:rPr lang="en-US" sz="1100" b="1" kern="1200" dirty="0" smtClean="0">
              <a:solidFill>
                <a:schemeClr val="bg1"/>
              </a:solidFill>
            </a:rPr>
            <a:t>M</a:t>
          </a:r>
          <a:r>
            <a:rPr lang="en-US" sz="1100" kern="1200" dirty="0" smtClean="0">
              <a:solidFill>
                <a:schemeClr val="bg1"/>
              </a:solidFill>
            </a:rPr>
            <a:t>anagement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4129437" y="3868570"/>
        <a:ext cx="1241567" cy="707155"/>
      </dsp:txXfrm>
    </dsp:sp>
    <dsp:sp modelId="{A870EDD8-CE6A-450B-BCEF-B3F93405EDFF}">
      <dsp:nvSpPr>
        <dsp:cNvPr id="0" name=""/>
        <dsp:cNvSpPr/>
      </dsp:nvSpPr>
      <dsp:spPr>
        <a:xfrm>
          <a:off x="5346139" y="2406250"/>
          <a:ext cx="318289" cy="709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4848"/>
              </a:lnTo>
              <a:lnTo>
                <a:pt x="318289" y="354848"/>
              </a:lnTo>
              <a:lnTo>
                <a:pt x="318289" y="7096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7317E2-2E41-4C23-8C4A-BC558A4F4C42}">
      <dsp:nvSpPr>
        <dsp:cNvPr id="0" name=""/>
        <dsp:cNvSpPr/>
      </dsp:nvSpPr>
      <dsp:spPr>
        <a:xfrm>
          <a:off x="5356337" y="3115947"/>
          <a:ext cx="616184" cy="5764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With Solids</a:t>
          </a:r>
          <a:endParaRPr lang="en-US" sz="1050" kern="1200" dirty="0"/>
        </a:p>
      </dsp:txBody>
      <dsp:txXfrm>
        <a:off x="5373222" y="3132832"/>
        <a:ext cx="582414" cy="542719"/>
      </dsp:txXfrm>
    </dsp:sp>
    <dsp:sp modelId="{49EE5EC6-7E81-4F5B-BB4A-4A79E37CC26D}">
      <dsp:nvSpPr>
        <dsp:cNvPr id="0" name=""/>
        <dsp:cNvSpPr/>
      </dsp:nvSpPr>
      <dsp:spPr>
        <a:xfrm>
          <a:off x="5346139" y="2406250"/>
          <a:ext cx="1273270" cy="709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4848"/>
              </a:lnTo>
              <a:lnTo>
                <a:pt x="1273270" y="354848"/>
              </a:lnTo>
              <a:lnTo>
                <a:pt x="1273270" y="7096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FA8C4A-13F0-4AE4-A4C9-9BE70ACC50E1}">
      <dsp:nvSpPr>
        <dsp:cNvPr id="0" name=""/>
        <dsp:cNvSpPr/>
      </dsp:nvSpPr>
      <dsp:spPr>
        <a:xfrm>
          <a:off x="6311318" y="3115947"/>
          <a:ext cx="616184" cy="5764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With Gas</a:t>
          </a:r>
          <a:endParaRPr lang="en-US" sz="1050" kern="1200" dirty="0"/>
        </a:p>
      </dsp:txBody>
      <dsp:txXfrm>
        <a:off x="6328203" y="3132832"/>
        <a:ext cx="582414" cy="542719"/>
      </dsp:txXfrm>
    </dsp:sp>
    <dsp:sp modelId="{A1BC04F0-B4E0-4C2C-B78E-C06B6C8FE0C2}">
      <dsp:nvSpPr>
        <dsp:cNvPr id="0" name=""/>
        <dsp:cNvSpPr/>
      </dsp:nvSpPr>
      <dsp:spPr>
        <a:xfrm>
          <a:off x="5893389" y="1424036"/>
          <a:ext cx="1769870" cy="3935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796"/>
              </a:lnTo>
              <a:lnTo>
                <a:pt x="1769870" y="196796"/>
              </a:lnTo>
              <a:lnTo>
                <a:pt x="1769870" y="39359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E310BF-FE2A-4D98-9B43-96750FEB0227}">
      <dsp:nvSpPr>
        <dsp:cNvPr id="0" name=""/>
        <dsp:cNvSpPr/>
      </dsp:nvSpPr>
      <dsp:spPr>
        <a:xfrm>
          <a:off x="6534685" y="1817630"/>
          <a:ext cx="2257150" cy="5279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Controlled Mud Level</a:t>
          </a:r>
          <a:endParaRPr lang="en-US" sz="1400" kern="1200" dirty="0"/>
        </a:p>
      </dsp:txBody>
      <dsp:txXfrm>
        <a:off x="6550149" y="1833094"/>
        <a:ext cx="2226222" cy="497059"/>
      </dsp:txXfrm>
    </dsp:sp>
    <dsp:sp modelId="{0501D07F-DF64-4227-876C-3076E6F6A9CC}">
      <dsp:nvSpPr>
        <dsp:cNvPr id="0" name=""/>
        <dsp:cNvSpPr/>
      </dsp:nvSpPr>
      <dsp:spPr>
        <a:xfrm>
          <a:off x="7614342" y="2345618"/>
          <a:ext cx="91440" cy="1541890"/>
        </a:xfrm>
        <a:custGeom>
          <a:avLst/>
          <a:gdLst/>
          <a:ahLst/>
          <a:cxnLst/>
          <a:rect l="0" t="0" r="0" b="0"/>
          <a:pathLst>
            <a:path>
              <a:moveTo>
                <a:pt x="48917" y="0"/>
              </a:moveTo>
              <a:lnTo>
                <a:pt x="48917" y="770945"/>
              </a:lnTo>
              <a:lnTo>
                <a:pt x="45720" y="770945"/>
              </a:lnTo>
              <a:lnTo>
                <a:pt x="45720" y="15418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5ADA04-BCE8-4A66-8764-1F84E932B6B0}">
      <dsp:nvSpPr>
        <dsp:cNvPr id="0" name=""/>
        <dsp:cNvSpPr/>
      </dsp:nvSpPr>
      <dsp:spPr>
        <a:xfrm>
          <a:off x="7177214" y="3887508"/>
          <a:ext cx="965696" cy="6953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EC-D</a:t>
          </a:r>
          <a:r>
            <a:rPr lang="en-US" sz="1200" b="0" kern="1200" dirty="0" smtClean="0">
              <a:solidFill>
                <a:schemeClr val="bg1"/>
              </a:solidFill>
            </a:rPr>
            <a:t>rill</a:t>
          </a:r>
          <a:endParaRPr lang="en-US" sz="1200" b="0" kern="1200" dirty="0">
            <a:solidFill>
              <a:schemeClr val="bg1"/>
            </a:solidFill>
          </a:endParaRPr>
        </a:p>
      </dsp:txBody>
      <dsp:txXfrm>
        <a:off x="7197581" y="3907875"/>
        <a:ext cx="924962" cy="6546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D3DED9B-E500-4DC2-A7B3-750138F087BE}" type="datetimeFigureOut">
              <a:rPr lang="en-US"/>
              <a:pPr>
                <a:defRPr/>
              </a:pPr>
              <a:t>4/17/2014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95D307D-B79B-4E55-B59F-9C7AB018C6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22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5D307D-B79B-4E55-B59F-9C7AB018C6B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06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8275"/>
            <a:ext cx="2133600" cy="246063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May 5,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6050"/>
            <a:ext cx="2895600" cy="268288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IADC Dual Gradient Drilling 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86525"/>
            <a:ext cx="2133600" cy="2667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881EC1F-748D-4E70-9025-A983BBD63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FB48E-8179-4DA6-A4B6-7120CF7C37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486525"/>
            <a:ext cx="2133600" cy="234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486525"/>
            <a:ext cx="2895600" cy="234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IADC Dual Gradient Drilling Workshop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2E6C9-1F5B-42A8-9585-FEF0A5BA97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464300"/>
            <a:ext cx="2133600" cy="257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464300"/>
            <a:ext cx="2895600" cy="257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IADC Dual Gradient Drilling Workshop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F33B6-2B31-4D35-938B-07E975FFA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443663"/>
            <a:ext cx="2133600" cy="2778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443663"/>
            <a:ext cx="2895600" cy="2778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IADC Dual Gradient Drilling Workshop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31A5D-C5E5-4165-9D78-D82DBD02B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486525"/>
            <a:ext cx="2133600" cy="234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486525"/>
            <a:ext cx="2895600" cy="234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IADC Dual Gradient Drilling Workshop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7882C-7FC8-41D2-8F62-716D64F24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496050"/>
            <a:ext cx="2133600" cy="2254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2011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496050"/>
            <a:ext cx="2895600" cy="2254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IADC Dual Gradient Drilling Workshop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24909-05C2-4895-8BBB-AC7A89048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464300"/>
            <a:ext cx="2133600" cy="257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2011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464300"/>
            <a:ext cx="2895600" cy="257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IADC Dual Gradient Drilling Workshop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8D65B-5230-4D5B-9F6D-834F385B5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68313" y="6496050"/>
            <a:ext cx="2133600" cy="2254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35313" y="6496050"/>
            <a:ext cx="2895600" cy="2254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IADC Dual Gradient Drilling Workshop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D2A07-7F90-42B2-BF76-4022E7F94A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486525"/>
            <a:ext cx="2133600" cy="234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2011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486525"/>
            <a:ext cx="2895600" cy="234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IADC Dual Gradient Drilling Workshop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088E9-F035-492D-8D04-2BE5A003D9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507163"/>
            <a:ext cx="2133600" cy="2143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2011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507163"/>
            <a:ext cx="2895600" cy="2143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IADC Dual Gradient Drilling Workshop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5216E-586D-4503-939F-E2A7D0862F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475413"/>
            <a:ext cx="2133600" cy="2460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2011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475413"/>
            <a:ext cx="2895600" cy="2460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IADC Dual Gradient Drilling Workshop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53188"/>
            <a:ext cx="21336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AA4AFB-8075-4719-BD39-A6A06DC9E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03988"/>
            <a:ext cx="2133600" cy="2286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May 5, 2011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03988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IADC Dual Gradient Drilling Workshop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7292"/>
            <a:ext cx="8229600" cy="1066800"/>
          </a:xfrm>
        </p:spPr>
        <p:txBody>
          <a:bodyPr/>
          <a:lstStyle/>
          <a:p>
            <a:r>
              <a:rPr lang="en-US" sz="3200" b="1" dirty="0" smtClean="0"/>
              <a:t>DGD Approaches and Systems</a:t>
            </a:r>
            <a:br>
              <a:rPr lang="en-US" sz="3200" b="1" dirty="0" smtClean="0"/>
            </a:br>
            <a:endParaRPr lang="en-US" sz="3200" b="1" dirty="0" smtClean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200833327"/>
              </p:ext>
            </p:extLst>
          </p:nvPr>
        </p:nvGraphicFramePr>
        <p:xfrm>
          <a:off x="158045" y="591481"/>
          <a:ext cx="8794044" cy="4702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Dual Gradient Drilling Pressure Profiles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Pressure Profiles in Deepwater Environments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SubSea MudLift Drilling Pressure Profiles&amp;quot;&quot;/&gt;&lt;property id=&quot;20307&quot; value=&quot;260&quot;/&gt;&lt;/object&gt;&lt;object type=&quot;3&quot; unique_id=&quot;10007&quot;&gt;&lt;property id=&quot;20148&quot; value=&quot;5&quot;/&gt;&lt;property id=&quot;20300&quot; value=&quot;Slide 4 - &amp;quot;LRRS Drilling Pressure Profiles&amp;quot;&quot;/&gt;&lt;property id=&quot;20307&quot; value=&quot;26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4103</TotalTime>
  <Words>35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DGD Approaches and Systems </vt:lpstr>
    </vt:vector>
  </TitlesOfParts>
  <Company>Chevron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Kenneth Smith</dc:creator>
  <cp:lastModifiedBy>Frederic Jacquemin</cp:lastModifiedBy>
  <cp:revision>184</cp:revision>
  <dcterms:created xsi:type="dcterms:W3CDTF">2011-02-02T11:29:13Z</dcterms:created>
  <dcterms:modified xsi:type="dcterms:W3CDTF">2014-04-17T21:11:20Z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